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353" r:id="rId2"/>
    <p:sldId id="356" r:id="rId3"/>
    <p:sldId id="357" r:id="rId4"/>
    <p:sldId id="358" r:id="rId5"/>
    <p:sldId id="359" r:id="rId6"/>
    <p:sldId id="360" r:id="rId7"/>
    <p:sldId id="361" r:id="rId8"/>
    <p:sldId id="36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 Math" panose="02040503050406030204" pitchFamily="18" charset="0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223B"/>
    <a:srgbClr val="981346"/>
    <a:srgbClr val="61223A"/>
    <a:srgbClr val="A78C53"/>
    <a:srgbClr val="EEE8DC"/>
    <a:srgbClr val="000000"/>
    <a:srgbClr val="EEC777"/>
    <a:srgbClr val="D4B16A"/>
    <a:srgbClr val="FFFFFF"/>
    <a:srgbClr val="4D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E1CF4-335F-41BA-9E7A-10C3B143D1C8}" v="1108" dt="2022-03-02T07:44:53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0"/>
    <p:restoredTop sz="82388"/>
  </p:normalViewPr>
  <p:slideViewPr>
    <p:cSldViewPr snapToGrid="0" snapToObjects="1" showGuides="1">
      <p:cViewPr varScale="1">
        <p:scale>
          <a:sx n="67" d="100"/>
          <a:sy n="67" d="100"/>
        </p:scale>
        <p:origin x="1421" y="62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w, TM, Prof [tmlouw@sun.ac.za]" userId="6d166535-09ed-44dc-a121-8bcc07886777" providerId="ADAL" clId="{ED6E1CF4-335F-41BA-9E7A-10C3B143D1C8}"/>
    <pc:docChg chg="undo redo custSel addSld delSld modSld sldOrd">
      <pc:chgData name="Louw, TM, Prof [tmlouw@sun.ac.za]" userId="6d166535-09ed-44dc-a121-8bcc07886777" providerId="ADAL" clId="{ED6E1CF4-335F-41BA-9E7A-10C3B143D1C8}" dt="2022-03-02T07:44:53.188" v="1797" actId="6549"/>
      <pc:docMkLst>
        <pc:docMk/>
      </pc:docMkLst>
      <pc:sldChg chg="del">
        <pc:chgData name="Louw, TM, Prof [tmlouw@sun.ac.za]" userId="6d166535-09ed-44dc-a121-8bcc07886777" providerId="ADAL" clId="{ED6E1CF4-335F-41BA-9E7A-10C3B143D1C8}" dt="2022-03-02T02:54:56.072" v="1" actId="47"/>
        <pc:sldMkLst>
          <pc:docMk/>
          <pc:sldMk cId="3511904398" sldId="301"/>
        </pc:sldMkLst>
      </pc:sldChg>
      <pc:sldChg chg="del">
        <pc:chgData name="Louw, TM, Prof [tmlouw@sun.ac.za]" userId="6d166535-09ed-44dc-a121-8bcc07886777" providerId="ADAL" clId="{ED6E1CF4-335F-41BA-9E7A-10C3B143D1C8}" dt="2022-03-02T02:54:56.072" v="1" actId="47"/>
        <pc:sldMkLst>
          <pc:docMk/>
          <pc:sldMk cId="1170791247" sldId="352"/>
        </pc:sldMkLst>
      </pc:sldChg>
      <pc:sldChg chg="delSp modSp mod">
        <pc:chgData name="Louw, TM, Prof [tmlouw@sun.ac.za]" userId="6d166535-09ed-44dc-a121-8bcc07886777" providerId="ADAL" clId="{ED6E1CF4-335F-41BA-9E7A-10C3B143D1C8}" dt="2022-03-02T02:55:25.532" v="121" actId="20577"/>
        <pc:sldMkLst>
          <pc:docMk/>
          <pc:sldMk cId="2248423249" sldId="353"/>
        </pc:sldMkLst>
        <pc:spChg chg="mod">
          <ac:chgData name="Louw, TM, Prof [tmlouw@sun.ac.za]" userId="6d166535-09ed-44dc-a121-8bcc07886777" providerId="ADAL" clId="{ED6E1CF4-335F-41BA-9E7A-10C3B143D1C8}" dt="2022-03-02T02:55:08.139" v="46" actId="20577"/>
          <ac:spMkLst>
            <pc:docMk/>
            <pc:sldMk cId="2248423249" sldId="353"/>
            <ac:spMk id="8" creationId="{A46C496D-F057-B84C-A62D-630BEAE45D28}"/>
          </ac:spMkLst>
        </pc:spChg>
        <pc:spChg chg="mod">
          <ac:chgData name="Louw, TM, Prof [tmlouw@sun.ac.za]" userId="6d166535-09ed-44dc-a121-8bcc07886777" providerId="ADAL" clId="{ED6E1CF4-335F-41BA-9E7A-10C3B143D1C8}" dt="2022-03-02T02:55:25.532" v="121" actId="20577"/>
          <ac:spMkLst>
            <pc:docMk/>
            <pc:sldMk cId="2248423249" sldId="353"/>
            <ac:spMk id="9" creationId="{C9A8303B-B93E-9845-88FC-4487BDB3279C}"/>
          </ac:spMkLst>
        </pc:spChg>
        <pc:spChg chg="del">
          <ac:chgData name="Louw, TM, Prof [tmlouw@sun.ac.za]" userId="6d166535-09ed-44dc-a121-8bcc07886777" providerId="ADAL" clId="{ED6E1CF4-335F-41BA-9E7A-10C3B143D1C8}" dt="2022-03-02T02:54:59.734" v="3" actId="478"/>
          <ac:spMkLst>
            <pc:docMk/>
            <pc:sldMk cId="2248423249" sldId="353"/>
            <ac:spMk id="12" creationId="{B14C9B0D-7634-4FCB-89B9-94B66C8EE168}"/>
          </ac:spMkLst>
        </pc:spChg>
        <pc:picChg chg="del">
          <ac:chgData name="Louw, TM, Prof [tmlouw@sun.ac.za]" userId="6d166535-09ed-44dc-a121-8bcc07886777" providerId="ADAL" clId="{ED6E1CF4-335F-41BA-9E7A-10C3B143D1C8}" dt="2022-03-02T02:54:58.498" v="2" actId="478"/>
          <ac:picMkLst>
            <pc:docMk/>
            <pc:sldMk cId="2248423249" sldId="353"/>
            <ac:picMk id="1028" creationId="{68C11652-938F-4F25-9C1B-DCFD4B00D636}"/>
          </ac:picMkLst>
        </pc:pic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964211887" sldId="354"/>
        </pc:sldMkLst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3738151915" sldId="355"/>
        </pc:sldMkLst>
      </pc:sldChg>
      <pc:sldChg chg="addSp delSp modSp mod">
        <pc:chgData name="Louw, TM, Prof [tmlouw@sun.ac.za]" userId="6d166535-09ed-44dc-a121-8bcc07886777" providerId="ADAL" clId="{ED6E1CF4-335F-41BA-9E7A-10C3B143D1C8}" dt="2022-03-02T03:30:40.837" v="996" actId="20577"/>
        <pc:sldMkLst>
          <pc:docMk/>
          <pc:sldMk cId="1974442220" sldId="356"/>
        </pc:sldMkLst>
        <pc:spChg chg="mod">
          <ac:chgData name="Louw, TM, Prof [tmlouw@sun.ac.za]" userId="6d166535-09ed-44dc-a121-8bcc07886777" providerId="ADAL" clId="{ED6E1CF4-335F-41BA-9E7A-10C3B143D1C8}" dt="2022-03-02T03:06:41.810" v="389" actId="20577"/>
          <ac:spMkLst>
            <pc:docMk/>
            <pc:sldMk cId="1974442220" sldId="356"/>
            <ac:spMk id="2" creationId="{192D4593-3C12-4827-AA61-A0F4A9C68230}"/>
          </ac:spMkLst>
        </pc:spChg>
        <pc:spChg chg="del">
          <ac:chgData name="Louw, TM, Prof [tmlouw@sun.ac.za]" userId="6d166535-09ed-44dc-a121-8bcc07886777" providerId="ADAL" clId="{ED6E1CF4-335F-41BA-9E7A-10C3B143D1C8}" dt="2022-03-02T02:55:40.118" v="154" actId="478"/>
          <ac:spMkLst>
            <pc:docMk/>
            <pc:sldMk cId="1974442220" sldId="356"/>
            <ac:spMk id="3" creationId="{F97C4ED6-0524-492B-B386-D37ED8CBB1CB}"/>
          </ac:spMkLst>
        </pc:spChg>
        <pc:spChg chg="del">
          <ac:chgData name="Louw, TM, Prof [tmlouw@sun.ac.za]" userId="6d166535-09ed-44dc-a121-8bcc07886777" providerId="ADAL" clId="{ED6E1CF4-335F-41BA-9E7A-10C3B143D1C8}" dt="2022-03-02T02:55:29.703" v="123" actId="478"/>
          <ac:spMkLst>
            <pc:docMk/>
            <pc:sldMk cId="1974442220" sldId="356"/>
            <ac:spMk id="4" creationId="{DA1736E3-D180-4E01-9DB2-E1B4A6E8579C}"/>
          </ac:spMkLst>
        </pc:spChg>
        <pc:spChg chg="add del mod">
          <ac:chgData name="Louw, TM, Prof [tmlouw@sun.ac.za]" userId="6d166535-09ed-44dc-a121-8bcc07886777" providerId="ADAL" clId="{ED6E1CF4-335F-41BA-9E7A-10C3B143D1C8}" dt="2022-03-02T02:55:42.762" v="155" actId="478"/>
          <ac:spMkLst>
            <pc:docMk/>
            <pc:sldMk cId="1974442220" sldId="356"/>
            <ac:spMk id="7" creationId="{E6DEDAAE-F2BE-4381-979D-DA6444012FCC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9" creationId="{7FEF8B0E-1103-48AD-9585-0C56909491FF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10" creationId="{FBA667CF-8008-4443-8D6F-6782138048B0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12" creationId="{77615A6E-66EC-4D19-97E6-5C6D32DC633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4" creationId="{B7665841-1BE9-4003-87FF-D1D27CCA59E4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5" creationId="{232810EF-2D01-4FD6-A59A-B36AAE8A28B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6" creationId="{9BAB007A-2445-4144-A4BC-678615A7AE5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7" creationId="{310BE68F-F6B6-4E4C-938E-E6B4DA409C21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8" creationId="{00B364FA-68DF-453E-A1E4-5A7C85736D6E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9" creationId="{4FD6E55F-4982-4540-AEDA-4423E3284DB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20" creationId="{BD5523AA-A061-4451-8D84-BFE7B156BA95}"/>
          </ac:spMkLst>
        </pc:spChg>
        <pc:spChg chg="add mod">
          <ac:chgData name="Louw, TM, Prof [tmlouw@sun.ac.za]" userId="6d166535-09ed-44dc-a121-8bcc07886777" providerId="ADAL" clId="{ED6E1CF4-335F-41BA-9E7A-10C3B143D1C8}" dt="2022-03-02T03:30:40.837" v="996" actId="20577"/>
          <ac:spMkLst>
            <pc:docMk/>
            <pc:sldMk cId="1974442220" sldId="356"/>
            <ac:spMk id="21" creationId="{5925E308-445C-4531-8F3F-05500FC6F18A}"/>
          </ac:spMkLst>
        </pc:s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8" creationId="{C13B42BB-CFFD-466B-8844-51A738C5202A}"/>
          </ac:grpSpMkLst>
        </pc:gr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11" creationId="{05926DBA-604C-49DA-9248-2A68F5AA0136}"/>
          </ac:grpSpMkLst>
        </pc:gr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22" creationId="{E9171BD7-02C0-4F6A-B80B-939BC59BBFFA}"/>
          </ac:grpSpMkLst>
        </pc:grpChg>
        <pc:picChg chg="del">
          <ac:chgData name="Louw, TM, Prof [tmlouw@sun.ac.za]" userId="6d166535-09ed-44dc-a121-8bcc07886777" providerId="ADAL" clId="{ED6E1CF4-335F-41BA-9E7A-10C3B143D1C8}" dt="2022-03-02T02:55:28.958" v="122" actId="478"/>
          <ac:picMkLst>
            <pc:docMk/>
            <pc:sldMk cId="1974442220" sldId="356"/>
            <ac:picMk id="6" creationId="{5DDA256A-0196-41EC-916C-1184BD9F7DA9}"/>
          </ac:picMkLst>
        </pc:picChg>
        <pc:cxnChg chg="mod">
          <ac:chgData name="Louw, TM, Prof [tmlouw@sun.ac.za]" userId="6d166535-09ed-44dc-a121-8bcc07886777" providerId="ADAL" clId="{ED6E1CF4-335F-41BA-9E7A-10C3B143D1C8}" dt="2022-03-02T02:55:49.315" v="156"/>
          <ac:cxnSpMkLst>
            <pc:docMk/>
            <pc:sldMk cId="1974442220" sldId="356"/>
            <ac:cxnSpMk id="13" creationId="{C2A05149-C545-43CF-8731-3A88FBC40F46}"/>
          </ac:cxnSpMkLst>
        </pc:cxnChg>
      </pc:sldChg>
      <pc:sldChg chg="addSp delSp modSp add mod">
        <pc:chgData name="Louw, TM, Prof [tmlouw@sun.ac.za]" userId="6d166535-09ed-44dc-a121-8bcc07886777" providerId="ADAL" clId="{ED6E1CF4-335F-41BA-9E7A-10C3B143D1C8}" dt="2022-03-02T03:30:56.419" v="1001" actId="1076"/>
        <pc:sldMkLst>
          <pc:docMk/>
          <pc:sldMk cId="959075864" sldId="357"/>
        </pc:sldMkLst>
        <pc:spChg chg="mod">
          <ac:chgData name="Louw, TM, Prof [tmlouw@sun.ac.za]" userId="6d166535-09ed-44dc-a121-8bcc07886777" providerId="ADAL" clId="{ED6E1CF4-335F-41BA-9E7A-10C3B143D1C8}" dt="2022-03-02T03:06:39.244" v="388" actId="20577"/>
          <ac:spMkLst>
            <pc:docMk/>
            <pc:sldMk cId="959075864" sldId="357"/>
            <ac:spMk id="2" creationId="{192D4593-3C12-4827-AA61-A0F4A9C68230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4" creationId="{2A32DFF2-09CD-4930-8E58-05DB3DF5FD6E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5" creationId="{10EB2207-5908-4B25-818F-120C7B97C4D9}"/>
          </ac:spMkLst>
        </pc:spChg>
        <pc:spChg chg="add mod">
          <ac:chgData name="Louw, TM, Prof [tmlouw@sun.ac.za]" userId="6d166535-09ed-44dc-a121-8bcc07886777" providerId="ADAL" clId="{ED6E1CF4-335F-41BA-9E7A-10C3B143D1C8}" dt="2022-03-02T03:00:10.189" v="232" actId="13822"/>
          <ac:spMkLst>
            <pc:docMk/>
            <pc:sldMk cId="959075864" sldId="357"/>
            <ac:spMk id="23" creationId="{DB351C72-91EA-4A94-9B93-35872580DD11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24" creationId="{38CD59A5-601A-4CDB-9B77-0E6D1F112958}"/>
          </ac:spMkLst>
        </pc:spChg>
        <pc:spChg chg="add mod">
          <ac:chgData name="Louw, TM, Prof [tmlouw@sun.ac.za]" userId="6d166535-09ed-44dc-a121-8bcc07886777" providerId="ADAL" clId="{ED6E1CF4-335F-41BA-9E7A-10C3B143D1C8}" dt="2022-03-02T03:00:10.189" v="232" actId="13822"/>
          <ac:spMkLst>
            <pc:docMk/>
            <pc:sldMk cId="959075864" sldId="357"/>
            <ac:spMk id="25" creationId="{02AD4386-0CE0-4422-80AA-403ABAF5856B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26" creationId="{A18275E4-C0BB-473B-AF1A-86F9BE9A3690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27" creationId="{A077989A-9589-4B06-9CD5-95A680CAB0BB}"/>
          </ac:spMkLst>
        </pc:spChg>
        <pc:spChg chg="add mod">
          <ac:chgData name="Louw, TM, Prof [tmlouw@sun.ac.za]" userId="6d166535-09ed-44dc-a121-8bcc07886777" providerId="ADAL" clId="{ED6E1CF4-335F-41BA-9E7A-10C3B143D1C8}" dt="2022-03-02T03:07:57.688" v="408" actId="20577"/>
          <ac:spMkLst>
            <pc:docMk/>
            <pc:sldMk cId="959075864" sldId="357"/>
            <ac:spMk id="28" creationId="{28449A99-8B93-415D-A017-728B3987AFAA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29" creationId="{44CE63AE-BF49-4BD8-ABD4-93FC8112000A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0" creationId="{36E27F6A-3090-4D21-972A-7919846445D5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1" creationId="{0F7EEB70-93C1-4F72-B151-2A28E4A8CE58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2" creationId="{1B8537EE-5456-4180-B774-722D3E79E170}"/>
          </ac:spMkLst>
        </pc:spChg>
        <pc:spChg chg="add mod">
          <ac:chgData name="Louw, TM, Prof [tmlouw@sun.ac.za]" userId="6d166535-09ed-44dc-a121-8bcc07886777" providerId="ADAL" clId="{ED6E1CF4-335F-41BA-9E7A-10C3B143D1C8}" dt="2022-03-02T03:00:01.316" v="231" actId="13822"/>
          <ac:spMkLst>
            <pc:docMk/>
            <pc:sldMk cId="959075864" sldId="357"/>
            <ac:spMk id="33" creationId="{7DC8D21E-4A72-4E82-97A9-3473A30A6817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34" creationId="{CABF69E1-E3B2-4197-B02D-73914F420E4D}"/>
          </ac:spMkLst>
        </pc:spChg>
        <pc:spChg chg="add mod">
          <ac:chgData name="Louw, TM, Prof [tmlouw@sun.ac.za]" userId="6d166535-09ed-44dc-a121-8bcc07886777" providerId="ADAL" clId="{ED6E1CF4-335F-41BA-9E7A-10C3B143D1C8}" dt="2022-03-02T03:24:44.444" v="761" actId="1582"/>
          <ac:spMkLst>
            <pc:docMk/>
            <pc:sldMk cId="959075864" sldId="357"/>
            <ac:spMk id="35" creationId="{19BD2E91-08AF-4DA5-9527-3A0B5BA9FB5B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36" creationId="{BF7C08F6-0CE7-4582-BCA9-F7F4BB4D6D1E}"/>
          </ac:spMkLst>
        </pc:spChg>
        <pc:spChg chg="add mod">
          <ac:chgData name="Louw, TM, Prof [tmlouw@sun.ac.za]" userId="6d166535-09ed-44dc-a121-8bcc07886777" providerId="ADAL" clId="{ED6E1CF4-335F-41BA-9E7A-10C3B143D1C8}" dt="2022-03-02T03:02:45.503" v="284" actId="14100"/>
          <ac:spMkLst>
            <pc:docMk/>
            <pc:sldMk cId="959075864" sldId="357"/>
            <ac:spMk id="37" creationId="{A6140BB9-BF9C-40E6-8A6C-CCD285AA963E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38" creationId="{8E805FCC-9FF6-4F79-825B-69C9D27D50AC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39" creationId="{21CD1ACA-F66C-46F5-8CCC-00D0988FB915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40" creationId="{32F1C2CB-F5A9-4551-906E-501866A75969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43" creationId="{757CD70F-DAFF-4CAD-B7EF-3831D71CD3CE}"/>
          </ac:spMkLst>
        </pc:spChg>
        <pc:spChg chg="add mod">
          <ac:chgData name="Louw, TM, Prof [tmlouw@sun.ac.za]" userId="6d166535-09ed-44dc-a121-8bcc07886777" providerId="ADAL" clId="{ED6E1CF4-335F-41BA-9E7A-10C3B143D1C8}" dt="2022-03-02T03:17:23.282" v="687" actId="1076"/>
          <ac:spMkLst>
            <pc:docMk/>
            <pc:sldMk cId="959075864" sldId="357"/>
            <ac:spMk id="44" creationId="{12E7DE38-34AA-4CB4-9A45-A49BDC06027C}"/>
          </ac:spMkLst>
        </pc:spChg>
        <pc:spChg chg="add mod">
          <ac:chgData name="Louw, TM, Prof [tmlouw@sun.ac.za]" userId="6d166535-09ed-44dc-a121-8bcc07886777" providerId="ADAL" clId="{ED6E1CF4-335F-41BA-9E7A-10C3B143D1C8}" dt="2022-03-02T03:13:25.753" v="605" actId="1076"/>
          <ac:spMkLst>
            <pc:docMk/>
            <pc:sldMk cId="959075864" sldId="357"/>
            <ac:spMk id="46" creationId="{24E376C6-8D06-4BC9-882C-98DB08D1B967}"/>
          </ac:spMkLst>
        </pc:spChg>
        <pc:spChg chg="add mod">
          <ac:chgData name="Louw, TM, Prof [tmlouw@sun.ac.za]" userId="6d166535-09ed-44dc-a121-8bcc07886777" providerId="ADAL" clId="{ED6E1CF4-335F-41BA-9E7A-10C3B143D1C8}" dt="2022-03-02T03:13:31.662" v="607" actId="20577"/>
          <ac:spMkLst>
            <pc:docMk/>
            <pc:sldMk cId="959075864" sldId="357"/>
            <ac:spMk id="47" creationId="{23A74C85-EA16-4AC7-A525-B27A7D8603D3}"/>
          </ac:spMkLst>
        </pc:spChg>
        <pc:spChg chg="add mod">
          <ac:chgData name="Louw, TM, Prof [tmlouw@sun.ac.za]" userId="6d166535-09ed-44dc-a121-8bcc07886777" providerId="ADAL" clId="{ED6E1CF4-335F-41BA-9E7A-10C3B143D1C8}" dt="2022-03-02T03:13:25.753" v="605" actId="1076"/>
          <ac:spMkLst>
            <pc:docMk/>
            <pc:sldMk cId="959075864" sldId="357"/>
            <ac:spMk id="48" creationId="{7428D4E7-273F-4732-92D5-E4B62289BDDB}"/>
          </ac:spMkLst>
        </pc:spChg>
        <pc:spChg chg="add mod">
          <ac:chgData name="Louw, TM, Prof [tmlouw@sun.ac.za]" userId="6d166535-09ed-44dc-a121-8bcc07886777" providerId="ADAL" clId="{ED6E1CF4-335F-41BA-9E7A-10C3B143D1C8}" dt="2022-03-02T03:13:45.121" v="612" actId="20577"/>
          <ac:spMkLst>
            <pc:docMk/>
            <pc:sldMk cId="959075864" sldId="357"/>
            <ac:spMk id="49" creationId="{FC4C3A03-6C82-4B07-AA5E-1BCD4272E1FA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3" creationId="{E1F2DC72-F97F-45A6-A827-8932182BFD19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4" creationId="{CB411874-A211-4F24-ACA4-40D3BAD9FEC1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5" creationId="{7837BACC-05CF-4F32-B743-D92C206E8036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6" creationId="{D179FE4A-F015-45F3-A012-AFDD8B6946C3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7" creationId="{47315339-1663-4890-8A76-E255CDA5587C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8" creationId="{9B64BCCD-0889-4D01-B2ED-5478353E9825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9" creationId="{4E4563D8-ADA4-424F-8D09-2D057A48838E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70" creationId="{77DE716A-DC34-453F-83DC-0FC53C503453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73" creationId="{2011697B-EE39-4A62-8DEB-0CA507F2BC2D}"/>
          </ac:spMkLst>
        </pc:spChg>
        <pc:spChg chg="add mod">
          <ac:chgData name="Louw, TM, Prof [tmlouw@sun.ac.za]" userId="6d166535-09ed-44dc-a121-8bcc07886777" providerId="ADAL" clId="{ED6E1CF4-335F-41BA-9E7A-10C3B143D1C8}" dt="2022-03-02T03:17:19.909" v="686" actId="1076"/>
          <ac:spMkLst>
            <pc:docMk/>
            <pc:sldMk cId="959075864" sldId="357"/>
            <ac:spMk id="74" creationId="{18129F32-C681-4B36-A99B-DBB831620CA4}"/>
          </ac:spMkLst>
        </pc:spChg>
        <pc:spChg chg="add mod">
          <ac:chgData name="Louw, TM, Prof [tmlouw@sun.ac.za]" userId="6d166535-09ed-44dc-a121-8bcc07886777" providerId="ADAL" clId="{ED6E1CF4-335F-41BA-9E7A-10C3B143D1C8}" dt="2022-03-02T03:12:19.887" v="589" actId="1076"/>
          <ac:spMkLst>
            <pc:docMk/>
            <pc:sldMk cId="959075864" sldId="357"/>
            <ac:spMk id="93" creationId="{18137F5A-638E-449F-A526-E3CF4CBB5FB7}"/>
          </ac:spMkLst>
        </pc:spChg>
        <pc:spChg chg="add mod">
          <ac:chgData name="Louw, TM, Prof [tmlouw@sun.ac.za]" userId="6d166535-09ed-44dc-a121-8bcc07886777" providerId="ADAL" clId="{ED6E1CF4-335F-41BA-9E7A-10C3B143D1C8}" dt="2022-03-02T03:12:47.895" v="597" actId="1076"/>
          <ac:spMkLst>
            <pc:docMk/>
            <pc:sldMk cId="959075864" sldId="357"/>
            <ac:spMk id="94" creationId="{C0B4F821-86E6-4CE1-8CB8-3A98237DD91F}"/>
          </ac:spMkLst>
        </pc:spChg>
        <pc:spChg chg="add mod">
          <ac:chgData name="Louw, TM, Prof [tmlouw@sun.ac.za]" userId="6d166535-09ed-44dc-a121-8bcc07886777" providerId="ADAL" clId="{ED6E1CF4-335F-41BA-9E7A-10C3B143D1C8}" dt="2022-03-02T03:17:35.632" v="688" actId="1076"/>
          <ac:spMkLst>
            <pc:docMk/>
            <pc:sldMk cId="959075864" sldId="357"/>
            <ac:spMk id="103" creationId="{DD08C34B-5211-4393-A281-E050171DFE75}"/>
          </ac:spMkLst>
        </pc:spChg>
        <pc:spChg chg="add mod">
          <ac:chgData name="Louw, TM, Prof [tmlouw@sun.ac.za]" userId="6d166535-09ed-44dc-a121-8bcc07886777" providerId="ADAL" clId="{ED6E1CF4-335F-41BA-9E7A-10C3B143D1C8}" dt="2022-03-02T03:12:19.887" v="589" actId="1076"/>
          <ac:spMkLst>
            <pc:docMk/>
            <pc:sldMk cId="959075864" sldId="357"/>
            <ac:spMk id="104" creationId="{69B7B60C-F6E3-4269-9421-A6F9324FCACD}"/>
          </ac:spMkLst>
        </pc:spChg>
        <pc:spChg chg="add mod">
          <ac:chgData name="Louw, TM, Prof [tmlouw@sun.ac.za]" userId="6d166535-09ed-44dc-a121-8bcc07886777" providerId="ADAL" clId="{ED6E1CF4-335F-41BA-9E7A-10C3B143D1C8}" dt="2022-03-02T03:12:47.895" v="597" actId="1076"/>
          <ac:spMkLst>
            <pc:docMk/>
            <pc:sldMk cId="959075864" sldId="357"/>
            <ac:spMk id="105" creationId="{31777F61-B0C2-447B-8742-2137D32BB64B}"/>
          </ac:spMkLst>
        </pc:spChg>
        <pc:spChg chg="add mod">
          <ac:chgData name="Louw, TM, Prof [tmlouw@sun.ac.za]" userId="6d166535-09ed-44dc-a121-8bcc07886777" providerId="ADAL" clId="{ED6E1CF4-335F-41BA-9E7A-10C3B143D1C8}" dt="2022-03-02T03:17:53.176" v="689" actId="1076"/>
          <ac:spMkLst>
            <pc:docMk/>
            <pc:sldMk cId="959075864" sldId="357"/>
            <ac:spMk id="106" creationId="{68EC844E-A643-4ABF-838B-3164940D33FB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9.407" v="571" actId="478"/>
          <ac:spMkLst>
            <pc:docMk/>
            <pc:sldMk cId="959075864" sldId="357"/>
            <ac:spMk id="107" creationId="{6B4A14FA-4AFC-4C5C-9569-21FBEC63BAB8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7.115" v="569" actId="478"/>
          <ac:spMkLst>
            <pc:docMk/>
            <pc:sldMk cId="959075864" sldId="357"/>
            <ac:spMk id="108" creationId="{2F678C55-3B2D-4081-9B46-0BDAF46CACE1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8.029" v="570" actId="478"/>
          <ac:spMkLst>
            <pc:docMk/>
            <pc:sldMk cId="959075864" sldId="357"/>
            <ac:spMk id="109" creationId="{8BB31F58-306A-41A6-A699-856AC7D7C8A1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10.740" v="572" actId="478"/>
          <ac:spMkLst>
            <pc:docMk/>
            <pc:sldMk cId="959075864" sldId="357"/>
            <ac:spMk id="110" creationId="{CC6916E7-5D6C-4039-A9BB-9F515D353431}"/>
          </ac:spMkLst>
        </pc:spChg>
        <pc:grpChg chg="del mod">
          <ac:chgData name="Louw, TM, Prof [tmlouw@sun.ac.za]" userId="6d166535-09ed-44dc-a121-8bcc07886777" providerId="ADAL" clId="{ED6E1CF4-335F-41BA-9E7A-10C3B143D1C8}" dt="2022-03-02T02:57:07.507" v="177" actId="21"/>
          <ac:grpSpMkLst>
            <pc:docMk/>
            <pc:sldMk cId="959075864" sldId="357"/>
            <ac:grpSpMk id="22" creationId="{E9171BD7-02C0-4F6A-B80B-939BC59BBFFA}"/>
          </ac:grpSpMkLst>
        </pc:grpChg>
        <pc:picChg chg="add del mod">
          <ac:chgData name="Louw, TM, Prof [tmlouw@sun.ac.za]" userId="6d166535-09ed-44dc-a121-8bcc07886777" providerId="ADAL" clId="{ED6E1CF4-335F-41BA-9E7A-10C3B143D1C8}" dt="2022-03-02T03:30:47.665" v="997" actId="478"/>
          <ac:picMkLst>
            <pc:docMk/>
            <pc:sldMk cId="959075864" sldId="357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0:56.419" v="1001" actId="1076"/>
          <ac:picMkLst>
            <pc:docMk/>
            <pc:sldMk cId="959075864" sldId="357"/>
            <ac:picMk id="220" creationId="{E353862C-488A-46AF-B722-2DC7AD7BFD84}"/>
          </ac:picMkLst>
        </pc:picChg>
        <pc:cxnChg chg="add mod">
          <ac:chgData name="Louw, TM, Prof [tmlouw@sun.ac.za]" userId="6d166535-09ed-44dc-a121-8bcc07886777" providerId="ADAL" clId="{ED6E1CF4-335F-41BA-9E7A-10C3B143D1C8}" dt="2022-03-02T02:59:39.919" v="229" actId="14100"/>
          <ac:cxnSpMkLst>
            <pc:docMk/>
            <pc:sldMk cId="959075864" sldId="357"/>
            <ac:cxnSpMk id="7" creationId="{F5BDEA78-A4A9-4FC0-92B6-87DAD714F586}"/>
          </ac:cxnSpMkLst>
        </pc:cxnChg>
        <pc:cxnChg chg="mod">
          <ac:chgData name="Louw, TM, Prof [tmlouw@sun.ac.za]" userId="6d166535-09ed-44dc-a121-8bcc07886777" providerId="ADAL" clId="{ED6E1CF4-335F-41BA-9E7A-10C3B143D1C8}" dt="2022-03-02T02:57:07.507" v="177" actId="21"/>
          <ac:cxnSpMkLst>
            <pc:docMk/>
            <pc:sldMk cId="959075864" sldId="357"/>
            <ac:cxnSpMk id="13" creationId="{C2A05149-C545-43CF-8731-3A88FBC40F46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0:47.917" v="243" actId="478"/>
          <ac:cxnSpMkLst>
            <pc:docMk/>
            <pc:sldMk cId="959075864" sldId="357"/>
            <ac:cxnSpMk id="45" creationId="{454E6038-F83F-460D-9743-5CD3780B2C8B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14.320" v="664" actId="14100"/>
          <ac:cxnSpMkLst>
            <pc:docMk/>
            <pc:sldMk cId="959075864" sldId="357"/>
            <ac:cxnSpMk id="51" creationId="{286F348E-DD6A-4EA4-BBCD-348F0CBE29D5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07.938" v="662" actId="14100"/>
          <ac:cxnSpMkLst>
            <pc:docMk/>
            <pc:sldMk cId="959075864" sldId="357"/>
            <ac:cxnSpMk id="52" creationId="{5AF20D56-543D-43A7-BBAA-04C0423B4E83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06.002" v="661" actId="14100"/>
          <ac:cxnSpMkLst>
            <pc:docMk/>
            <pc:sldMk cId="959075864" sldId="357"/>
            <ac:cxnSpMk id="55" creationId="{C786D484-C170-4E1C-A955-F9B1833F64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23.282" v="687" actId="1076"/>
          <ac:cxnSpMkLst>
            <pc:docMk/>
            <pc:sldMk cId="959075864" sldId="357"/>
            <ac:cxnSpMk id="58" creationId="{67897141-5266-4F71-B1D0-4CE56A0ADF99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23.282" v="687" actId="1076"/>
          <ac:cxnSpMkLst>
            <pc:docMk/>
            <pc:sldMk cId="959075864" sldId="357"/>
            <ac:cxnSpMk id="75" creationId="{BC0549DA-11FF-41A1-834D-2EF6674F1816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3.951" v="405" actId="478"/>
          <ac:cxnSpMkLst>
            <pc:docMk/>
            <pc:sldMk cId="959075864" sldId="357"/>
            <ac:cxnSpMk id="78" creationId="{3DF01EE6-4168-4189-8E22-AC83A2EA87DB}"/>
          </ac:cxnSpMkLst>
        </pc:cxnChg>
        <pc:cxnChg chg="add mod">
          <ac:chgData name="Louw, TM, Prof [tmlouw@sun.ac.za]" userId="6d166535-09ed-44dc-a121-8bcc07886777" providerId="ADAL" clId="{ED6E1CF4-335F-41BA-9E7A-10C3B143D1C8}" dt="2022-03-02T03:08:13.216" v="445" actId="1037"/>
          <ac:cxnSpMkLst>
            <pc:docMk/>
            <pc:sldMk cId="959075864" sldId="357"/>
            <ac:cxnSpMk id="83" creationId="{FE0B6266-E241-4287-9212-1901466A16F1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19.909" v="686" actId="1076"/>
          <ac:cxnSpMkLst>
            <pc:docMk/>
            <pc:sldMk cId="959075864" sldId="357"/>
            <ac:cxnSpMk id="86" creationId="{91555F87-305C-4E3B-9B3D-E25A5B2C8AF2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2.889" v="404" actId="478"/>
          <ac:cxnSpMkLst>
            <pc:docMk/>
            <pc:sldMk cId="959075864" sldId="357"/>
            <ac:cxnSpMk id="89" creationId="{47FE0EAD-FD0D-4D9C-8ACF-0653C472EF27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0.849" v="403" actId="478"/>
          <ac:cxnSpMkLst>
            <pc:docMk/>
            <pc:sldMk cId="959075864" sldId="357"/>
            <ac:cxnSpMk id="92" creationId="{288DABDD-CF6A-4D65-B05C-E3BFD1468420}"/>
          </ac:cxnSpMkLst>
        </pc:cxnChg>
        <pc:cxnChg chg="add mod">
          <ac:chgData name="Louw, TM, Prof [tmlouw@sun.ac.za]" userId="6d166535-09ed-44dc-a121-8bcc07886777" providerId="ADAL" clId="{ED6E1CF4-335F-41BA-9E7A-10C3B143D1C8}" dt="2022-03-02T03:08:19.663" v="448" actId="14100"/>
          <ac:cxnSpMkLst>
            <pc:docMk/>
            <pc:sldMk cId="959075864" sldId="357"/>
            <ac:cxnSpMk id="95" creationId="{D5372C39-48E5-429C-A9B0-76558FA86C2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19.887" v="589" actId="1076"/>
          <ac:cxnSpMkLst>
            <pc:docMk/>
            <pc:sldMk cId="959075864" sldId="357"/>
            <ac:cxnSpMk id="117" creationId="{A4164E7B-3FCE-4233-9317-F25B8D048691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23.225" v="590" actId="14100"/>
          <ac:cxnSpMkLst>
            <pc:docMk/>
            <pc:sldMk cId="959075864" sldId="357"/>
            <ac:cxnSpMk id="120" creationId="{FC899CFD-221D-4AB2-BE07-66B3370F351C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47.895" v="597" actId="1076"/>
          <ac:cxnSpMkLst>
            <pc:docMk/>
            <pc:sldMk cId="959075864" sldId="357"/>
            <ac:cxnSpMk id="125" creationId="{881359B4-1C63-4D1E-8C65-9F42EE645F65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47.895" v="597" actId="1076"/>
          <ac:cxnSpMkLst>
            <pc:docMk/>
            <pc:sldMk cId="959075864" sldId="357"/>
            <ac:cxnSpMk id="128" creationId="{5EE14D3E-7642-4570-AB7D-0C3CEDA97370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06.483" v="615" actId="14100"/>
          <ac:cxnSpMkLst>
            <pc:docMk/>
            <pc:sldMk cId="959075864" sldId="357"/>
            <ac:cxnSpMk id="147" creationId="{907E2898-9826-4906-84E4-F39882B4F154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15.851" v="618" actId="14100"/>
          <ac:cxnSpMkLst>
            <pc:docMk/>
            <pc:sldMk cId="959075864" sldId="357"/>
            <ac:cxnSpMk id="150" creationId="{F6387544-CD92-418A-A2B7-BE0B34750E06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35.227" v="625" actId="1076"/>
          <ac:cxnSpMkLst>
            <pc:docMk/>
            <pc:sldMk cId="959075864" sldId="357"/>
            <ac:cxnSpMk id="153" creationId="{EA448598-04CC-40B0-8C9D-FB0667561412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56" creationId="{E0E9541D-F152-47F5-A5DA-B6CB06814DF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59" creationId="{7AB5347E-5327-4F4B-AF75-60E6AEF63602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62" creationId="{2F8D247B-BD1A-4FF8-B664-BA27ACC4F48F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68" creationId="{4F3CD5D2-94DB-4629-96E0-592323E8F2C7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1" creationId="{81BB07BF-1C12-44A1-A6FC-BF379AEA6B3A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4" creationId="{B2C00EFC-769D-4B8E-B8CE-E0980388222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7" creationId="{BD26E740-B974-4FEA-B0A7-59B3ABB922C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30.284" v="669" actId="14100"/>
          <ac:cxnSpMkLst>
            <pc:docMk/>
            <pc:sldMk cId="959075864" sldId="357"/>
            <ac:cxnSpMk id="186" creationId="{9F8350A7-9048-4AD2-92B2-7EE283AD91F6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39.506" v="672" actId="14100"/>
          <ac:cxnSpMkLst>
            <pc:docMk/>
            <pc:sldMk cId="959075864" sldId="357"/>
            <ac:cxnSpMk id="189" creationId="{7AE54AE4-AD47-4E7E-B08B-CA08997793DA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47.260" v="675" actId="14100"/>
          <ac:cxnSpMkLst>
            <pc:docMk/>
            <pc:sldMk cId="959075864" sldId="357"/>
            <ac:cxnSpMk id="192" creationId="{EBC686DC-545E-4221-B507-F68499BA0994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54.547" v="678" actId="14100"/>
          <ac:cxnSpMkLst>
            <pc:docMk/>
            <pc:sldMk cId="959075864" sldId="357"/>
            <ac:cxnSpMk id="195" creationId="{D6D62A3E-884D-44D7-8A5F-FE885E309D2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59.320" v="681" actId="14100"/>
          <ac:cxnSpMkLst>
            <pc:docMk/>
            <pc:sldMk cId="959075864" sldId="357"/>
            <ac:cxnSpMk id="198" creationId="{B8F61FFE-B402-4EFD-A856-2D28A5B21E0A}"/>
          </ac:cxnSpMkLst>
        </pc:cxnChg>
        <pc:cxnChg chg="add mod">
          <ac:chgData name="Louw, TM, Prof [tmlouw@sun.ac.za]" userId="6d166535-09ed-44dc-a121-8bcc07886777" providerId="ADAL" clId="{ED6E1CF4-335F-41BA-9E7A-10C3B143D1C8}" dt="2022-03-02T03:21:50.670" v="734" actId="14100"/>
          <ac:cxnSpMkLst>
            <pc:docMk/>
            <pc:sldMk cId="959075864" sldId="357"/>
            <ac:cxnSpMk id="213" creationId="{AA40D6E8-EE1A-458B-BCF5-7A4B059C9824}"/>
          </ac:cxnSpMkLst>
        </pc:cxnChg>
        <pc:cxnChg chg="add mod">
          <ac:chgData name="Louw, TM, Prof [tmlouw@sun.ac.za]" userId="6d166535-09ed-44dc-a121-8bcc07886777" providerId="ADAL" clId="{ED6E1CF4-335F-41BA-9E7A-10C3B143D1C8}" dt="2022-03-02T03:22:01.463" v="737" actId="14100"/>
          <ac:cxnSpMkLst>
            <pc:docMk/>
            <pc:sldMk cId="959075864" sldId="357"/>
            <ac:cxnSpMk id="217" creationId="{61B6D631-CAE4-4310-AC31-63C04489DCB9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332427392" sldId="357"/>
        </pc:sldMkLst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37876100" sldId="358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30:59.125" v="1003"/>
        <pc:sldMkLst>
          <pc:docMk/>
          <pc:sldMk cId="1110216950" sldId="358"/>
        </pc:sldMkLst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4" creationId="{2A32DFF2-09CD-4930-8E58-05DB3DF5FD6E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24" creationId="{38CD59A5-601A-4CDB-9B77-0E6D1F112958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4" creationId="{CABF69E1-E3B2-4197-B02D-73914F420E4D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5" creationId="{19BD2E91-08AF-4DA5-9527-3A0B5BA9FB5B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6" creationId="{BF7C08F6-0CE7-4582-BCA9-F7F4BB4D6D1E}"/>
          </ac:spMkLst>
        </pc:spChg>
        <pc:spChg chg="mod">
          <ac:chgData name="Louw, TM, Prof [tmlouw@sun.ac.za]" userId="6d166535-09ed-44dc-a121-8bcc07886777" providerId="ADAL" clId="{ED6E1CF4-335F-41BA-9E7A-10C3B143D1C8}" dt="2022-03-02T03:20:39.636" v="715" actId="1076"/>
          <ac:spMkLst>
            <pc:docMk/>
            <pc:sldMk cId="1110216950" sldId="358"/>
            <ac:spMk id="38" creationId="{8E805FCC-9FF6-4F79-825B-69C9D27D50AC}"/>
          </ac:spMkLst>
        </pc:spChg>
        <pc:spChg chg="mod">
          <ac:chgData name="Louw, TM, Prof [tmlouw@sun.ac.za]" userId="6d166535-09ed-44dc-a121-8bcc07886777" providerId="ADAL" clId="{ED6E1CF4-335F-41BA-9E7A-10C3B143D1C8}" dt="2022-03-02T03:20:39.636" v="715" actId="1076"/>
          <ac:spMkLst>
            <pc:docMk/>
            <pc:sldMk cId="1110216950" sldId="358"/>
            <ac:spMk id="39" creationId="{21CD1ACA-F66C-46F5-8CCC-00D0988FB915}"/>
          </ac:spMkLst>
        </pc:spChg>
        <pc:spChg chg="mod">
          <ac:chgData name="Louw, TM, Prof [tmlouw@sun.ac.za]" userId="6d166535-09ed-44dc-a121-8bcc07886777" providerId="ADAL" clId="{ED6E1CF4-335F-41BA-9E7A-10C3B143D1C8}" dt="2022-03-02T03:21:06.891" v="725" actId="1076"/>
          <ac:spMkLst>
            <pc:docMk/>
            <pc:sldMk cId="1110216950" sldId="358"/>
            <ac:spMk id="40" creationId="{32F1C2CB-F5A9-4551-906E-501866A75969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43" creationId="{757CD70F-DAFF-4CAD-B7EF-3831D71CD3CE}"/>
          </ac:spMkLst>
        </pc:spChg>
        <pc:spChg chg="mod">
          <ac:chgData name="Louw, TM, Prof [tmlouw@sun.ac.za]" userId="6d166535-09ed-44dc-a121-8bcc07886777" providerId="ADAL" clId="{ED6E1CF4-335F-41BA-9E7A-10C3B143D1C8}" dt="2022-03-02T03:20:03.721" v="710" actId="1076"/>
          <ac:spMkLst>
            <pc:docMk/>
            <pc:sldMk cId="1110216950" sldId="358"/>
            <ac:spMk id="46" creationId="{24E376C6-8D06-4BC9-882C-98DB08D1B967}"/>
          </ac:spMkLst>
        </pc:spChg>
        <pc:spChg chg="mod">
          <ac:chgData name="Louw, TM, Prof [tmlouw@sun.ac.za]" userId="6d166535-09ed-44dc-a121-8bcc07886777" providerId="ADAL" clId="{ED6E1CF4-335F-41BA-9E7A-10C3B143D1C8}" dt="2022-03-02T03:20:03.721" v="710" actId="1076"/>
          <ac:spMkLst>
            <pc:docMk/>
            <pc:sldMk cId="1110216950" sldId="358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19:55.070" v="709" actId="1076"/>
          <ac:spMkLst>
            <pc:docMk/>
            <pc:sldMk cId="1110216950" sldId="358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1:14.583" v="728" actId="1076"/>
          <ac:spMkLst>
            <pc:docMk/>
            <pc:sldMk cId="1110216950" sldId="358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3:12.014" v="750" actId="6549"/>
          <ac:spMkLst>
            <pc:docMk/>
            <pc:sldMk cId="1110216950" sldId="358"/>
            <ac:spMk id="68" creationId="{9B64BCCD-0889-4D01-B2ED-5478353E9825}"/>
          </ac:spMkLst>
        </pc:spChg>
        <pc:spChg chg="mod">
          <ac:chgData name="Louw, TM, Prof [tmlouw@sun.ac.za]" userId="6d166535-09ed-44dc-a121-8bcc07886777" providerId="ADAL" clId="{ED6E1CF4-335F-41BA-9E7A-10C3B143D1C8}" dt="2022-03-02T03:23:10.341" v="749" actId="6549"/>
          <ac:spMkLst>
            <pc:docMk/>
            <pc:sldMk cId="1110216950" sldId="358"/>
            <ac:spMk id="69" creationId="{4E4563D8-ADA4-424F-8D09-2D057A48838E}"/>
          </ac:spMkLst>
        </pc:spChg>
        <pc:spChg chg="mod">
          <ac:chgData name="Louw, TM, Prof [tmlouw@sun.ac.za]" userId="6d166535-09ed-44dc-a121-8bcc07886777" providerId="ADAL" clId="{ED6E1CF4-335F-41BA-9E7A-10C3B143D1C8}" dt="2022-03-02T03:23:14.737" v="751" actId="6549"/>
          <ac:spMkLst>
            <pc:docMk/>
            <pc:sldMk cId="1110216950" sldId="358"/>
            <ac:spMk id="70" creationId="{77DE716A-DC34-453F-83DC-0FC53C503453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1" creationId="{832CA495-010F-4E06-9644-708FCA02A939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2" creationId="{EE4E6ADF-96FE-40E3-81CD-83A12A1C6479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73" creationId="{2011697B-EE39-4A62-8DEB-0CA507F2BC2D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6" creationId="{FF767B3D-6630-4B48-9C5C-406944F1293A}"/>
          </ac:spMkLst>
        </pc:spChg>
        <pc:spChg chg="add mod">
          <ac:chgData name="Louw, TM, Prof [tmlouw@sun.ac.za]" userId="6d166535-09ed-44dc-a121-8bcc07886777" providerId="ADAL" clId="{ED6E1CF4-335F-41BA-9E7A-10C3B143D1C8}" dt="2022-03-02T03:23:21.055" v="754" actId="6549"/>
          <ac:spMkLst>
            <pc:docMk/>
            <pc:sldMk cId="1110216950" sldId="358"/>
            <ac:spMk id="77" creationId="{00EAB491-73AB-40D7-9335-587702EF7F4F}"/>
          </ac:spMkLst>
        </pc:spChg>
        <pc:spChg chg="add mod">
          <ac:chgData name="Louw, TM, Prof [tmlouw@sun.ac.za]" userId="6d166535-09ed-44dc-a121-8bcc07886777" providerId="ADAL" clId="{ED6E1CF4-335F-41BA-9E7A-10C3B143D1C8}" dt="2022-03-02T03:23:18.935" v="753" actId="6549"/>
          <ac:spMkLst>
            <pc:docMk/>
            <pc:sldMk cId="1110216950" sldId="358"/>
            <ac:spMk id="78" creationId="{F68FB8B6-76F2-40E1-8D52-09C9BDD157A3}"/>
          </ac:spMkLst>
        </pc:spChg>
        <pc:spChg chg="add mod">
          <ac:chgData name="Louw, TM, Prof [tmlouw@sun.ac.za]" userId="6d166535-09ed-44dc-a121-8bcc07886777" providerId="ADAL" clId="{ED6E1CF4-335F-41BA-9E7A-10C3B143D1C8}" dt="2022-03-02T03:23:16.753" v="752" actId="6549"/>
          <ac:spMkLst>
            <pc:docMk/>
            <pc:sldMk cId="1110216950" sldId="358"/>
            <ac:spMk id="79" creationId="{0F3E7E10-DF8B-47AF-AEA9-F8363700D32C}"/>
          </ac:spMkLst>
        </pc:spChg>
        <pc:spChg chg="mod">
          <ac:chgData name="Louw, TM, Prof [tmlouw@sun.ac.za]" userId="6d166535-09ed-44dc-a121-8bcc07886777" providerId="ADAL" clId="{ED6E1CF4-335F-41BA-9E7A-10C3B143D1C8}" dt="2022-03-02T03:22:22.042" v="741" actId="1076"/>
          <ac:spMkLst>
            <pc:docMk/>
            <pc:sldMk cId="1110216950" sldId="358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1:29.943" v="730" actId="1076"/>
          <ac:spMkLst>
            <pc:docMk/>
            <pc:sldMk cId="1110216950" sldId="358"/>
            <ac:spMk id="105" creationId="{31777F61-B0C2-447B-8742-2137D32BB64B}"/>
          </ac:spMkLst>
        </pc:spChg>
        <pc:spChg chg="mod">
          <ac:chgData name="Louw, TM, Prof [tmlouw@sun.ac.za]" userId="6d166535-09ed-44dc-a121-8bcc07886777" providerId="ADAL" clId="{ED6E1CF4-335F-41BA-9E7A-10C3B143D1C8}" dt="2022-03-02T03:22:44.681" v="745" actId="1076"/>
          <ac:spMkLst>
            <pc:docMk/>
            <pc:sldMk cId="1110216950" sldId="358"/>
            <ac:spMk id="106" creationId="{68EC844E-A643-4ABF-838B-3164940D33FB}"/>
          </ac:spMkLst>
        </pc:spChg>
        <pc:picChg chg="del">
          <ac:chgData name="Louw, TM, Prof [tmlouw@sun.ac.za]" userId="6d166535-09ed-44dc-a121-8bcc07886777" providerId="ADAL" clId="{ED6E1CF4-335F-41BA-9E7A-10C3B143D1C8}" dt="2022-03-02T03:30:58.750" v="1002" actId="478"/>
          <ac:picMkLst>
            <pc:docMk/>
            <pc:sldMk cId="1110216950" sldId="358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0:59.125" v="1003"/>
          <ac:picMkLst>
            <pc:docMk/>
            <pc:sldMk cId="1110216950" sldId="358"/>
            <ac:picMk id="126" creationId="{EF341E23-CCB3-4D3F-9D47-1C43D115CB6A}"/>
          </ac:picMkLst>
        </pc:pic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52" creationId="{5AF20D56-543D-43A7-BBAA-04C0423B4E83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55" creationId="{C786D484-C170-4E1C-A955-F9B1833F64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20:49.910" v="718" actId="14100"/>
          <ac:cxnSpMkLst>
            <pc:docMk/>
            <pc:sldMk cId="1110216950" sldId="358"/>
            <ac:cxnSpMk id="102" creationId="{91EDA2F5-DE0D-42B1-A9F9-40B3211AE8F3}"/>
          </ac:cxnSpMkLst>
        </pc:cxnChg>
        <pc:cxnChg chg="add mod">
          <ac:chgData name="Louw, TM, Prof [tmlouw@sun.ac.za]" userId="6d166535-09ed-44dc-a121-8bcc07886777" providerId="ADAL" clId="{ED6E1CF4-335F-41BA-9E7A-10C3B143D1C8}" dt="2022-03-02T03:20:55.573" v="721" actId="14100"/>
          <ac:cxnSpMkLst>
            <pc:docMk/>
            <pc:sldMk cId="1110216950" sldId="358"/>
            <ac:cxnSpMk id="107" creationId="{6B3C973F-7B39-46F1-8C04-3AC6DC2AD0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21:15.431" v="729" actId="14100"/>
          <ac:cxnSpMkLst>
            <pc:docMk/>
            <pc:sldMk cId="1110216950" sldId="358"/>
            <ac:cxnSpMk id="108" creationId="{1D159CDB-AF78-47B8-BD28-B2555457C543}"/>
          </ac:cxnSpMkLst>
        </pc:cxnChg>
        <pc:cxnChg chg="add mod">
          <ac:chgData name="Louw, TM, Prof [tmlouw@sun.ac.za]" userId="6d166535-09ed-44dc-a121-8bcc07886777" providerId="ADAL" clId="{ED6E1CF4-335F-41BA-9E7A-10C3B143D1C8}" dt="2022-03-02T03:23:08.437" v="748" actId="14100"/>
          <ac:cxnSpMkLst>
            <pc:docMk/>
            <pc:sldMk cId="1110216950" sldId="358"/>
            <ac:cxnSpMk id="119" creationId="{D4076FDE-0CB7-459C-803F-3A7A2F00698C}"/>
          </ac:cxnSpMkLst>
        </pc:cxnChg>
        <pc:cxnChg chg="add mod">
          <ac:chgData name="Louw, TM, Prof [tmlouw@sun.ac.za]" userId="6d166535-09ed-44dc-a121-8bcc07886777" providerId="ADAL" clId="{ED6E1CF4-335F-41BA-9E7A-10C3B143D1C8}" dt="2022-03-02T03:23:28.385" v="757" actId="14100"/>
          <ac:cxnSpMkLst>
            <pc:docMk/>
            <pc:sldMk cId="1110216950" sldId="358"/>
            <ac:cxnSpMk id="122" creationId="{0917D2C4-0661-4D2F-BFD3-37B5CC6B359A}"/>
          </ac:cxnSpMkLst>
        </pc:cxnChg>
        <pc:cxnChg chg="mod">
          <ac:chgData name="Louw, TM, Prof [tmlouw@sun.ac.za]" userId="6d166535-09ed-44dc-a121-8bcc07886777" providerId="ADAL" clId="{ED6E1CF4-335F-41BA-9E7A-10C3B143D1C8}" dt="2022-03-02T03:20:30.344" v="714" actId="1076"/>
          <ac:cxnSpMkLst>
            <pc:docMk/>
            <pc:sldMk cId="1110216950" sldId="358"/>
            <ac:cxnSpMk id="147" creationId="{907E2898-9826-4906-84E4-F39882B4F154}"/>
          </ac:cxnSpMkLst>
        </pc:cxnChg>
        <pc:cxnChg chg="mod">
          <ac:chgData name="Louw, TM, Prof [tmlouw@sun.ac.za]" userId="6d166535-09ed-44dc-a121-8bcc07886777" providerId="ADAL" clId="{ED6E1CF4-335F-41BA-9E7A-10C3B143D1C8}" dt="2022-03-02T03:19:43.130" v="707" actId="14100"/>
          <ac:cxnSpMkLst>
            <pc:docMk/>
            <pc:sldMk cId="1110216950" sldId="358"/>
            <ac:cxnSpMk id="150" creationId="{F6387544-CD92-418A-A2B7-BE0B34750E06}"/>
          </ac:cxnSpMkLst>
        </pc:cxnChg>
        <pc:cxnChg chg="mod">
          <ac:chgData name="Louw, TM, Prof [tmlouw@sun.ac.za]" userId="6d166535-09ed-44dc-a121-8bcc07886777" providerId="ADAL" clId="{ED6E1CF4-335F-41BA-9E7A-10C3B143D1C8}" dt="2022-03-02T03:19:46.529" v="708" actId="14100"/>
          <ac:cxnSpMkLst>
            <pc:docMk/>
            <pc:sldMk cId="1110216950" sldId="358"/>
            <ac:cxnSpMk id="153" creationId="{EA448598-04CC-40B0-8C9D-FB0667561412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56" creationId="{E0E9541D-F152-47F5-A5DA-B6CB06814DFE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59" creationId="{7AB5347E-5327-4F4B-AF75-60E6AEF63602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62" creationId="{2F8D247B-BD1A-4FF8-B664-BA27ACC4F48F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186" creationId="{9F8350A7-9048-4AD2-92B2-7EE283AD91F6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189" creationId="{7AE54AE4-AD47-4E7E-B08B-CA08997793DA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473414620" sldId="359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31:01.593" v="1005"/>
        <pc:sldMkLst>
          <pc:docMk/>
          <pc:sldMk cId="4080098542" sldId="359"/>
        </pc:sldMkLst>
        <pc:spChg chg="add del mod">
          <ac:chgData name="Louw, TM, Prof [tmlouw@sun.ac.za]" userId="6d166535-09ed-44dc-a121-8bcc07886777" providerId="ADAL" clId="{ED6E1CF4-335F-41BA-9E7A-10C3B143D1C8}" dt="2022-03-02T03:27:25.325" v="789" actId="767"/>
          <ac:spMkLst>
            <pc:docMk/>
            <pc:sldMk cId="4080098542" sldId="359"/>
            <ac:spMk id="20" creationId="{698F3FC7-970B-49C5-90FD-FEF8B567131B}"/>
          </ac:spMkLst>
        </pc:spChg>
        <pc:spChg chg="add mod">
          <ac:chgData name="Louw, TM, Prof [tmlouw@sun.ac.za]" userId="6d166535-09ed-44dc-a121-8bcc07886777" providerId="ADAL" clId="{ED6E1CF4-335F-41BA-9E7A-10C3B143D1C8}" dt="2022-03-02T03:27:36.893" v="800" actId="1038"/>
          <ac:spMkLst>
            <pc:docMk/>
            <pc:sldMk cId="4080098542" sldId="359"/>
            <ac:spMk id="21" creationId="{193B35DB-5BEE-4BB8-8827-E278FA2A9718}"/>
          </ac:spMkLst>
        </pc:spChg>
        <pc:spChg chg="mod">
          <ac:chgData name="Louw, TM, Prof [tmlouw@sun.ac.za]" userId="6d166535-09ed-44dc-a121-8bcc07886777" providerId="ADAL" clId="{ED6E1CF4-335F-41BA-9E7A-10C3B143D1C8}" dt="2022-03-02T03:29:26.929" v="901" actId="20577"/>
          <ac:spMkLst>
            <pc:docMk/>
            <pc:sldMk cId="4080098542" sldId="359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26:55.352" v="782" actId="1076"/>
          <ac:spMkLst>
            <pc:docMk/>
            <pc:sldMk cId="4080098542" sldId="359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9:29.974" v="902" actId="20577"/>
          <ac:spMkLst>
            <pc:docMk/>
            <pc:sldMk cId="4080098542" sldId="359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7:19.726" v="787" actId="6549"/>
          <ac:spMkLst>
            <pc:docMk/>
            <pc:sldMk cId="4080098542" sldId="359"/>
            <ac:spMk id="93" creationId="{18137F5A-638E-449F-A526-E3CF4CBB5FB7}"/>
          </ac:spMkLst>
        </pc:spChg>
        <pc:spChg chg="add mod">
          <ac:chgData name="Louw, TM, Prof [tmlouw@sun.ac.za]" userId="6d166535-09ed-44dc-a121-8bcc07886777" providerId="ADAL" clId="{ED6E1CF4-335F-41BA-9E7A-10C3B143D1C8}" dt="2022-03-02T03:27:41.738" v="802" actId="1076"/>
          <ac:spMkLst>
            <pc:docMk/>
            <pc:sldMk cId="4080098542" sldId="359"/>
            <ac:spMk id="96" creationId="{2E1B5645-0B3B-4DE9-B45D-85A6ED0E1C2E}"/>
          </ac:spMkLst>
        </pc:spChg>
        <pc:spChg chg="add mod">
          <ac:chgData name="Louw, TM, Prof [tmlouw@sun.ac.za]" userId="6d166535-09ed-44dc-a121-8bcc07886777" providerId="ADAL" clId="{ED6E1CF4-335F-41BA-9E7A-10C3B143D1C8}" dt="2022-03-02T03:27:47.975" v="805" actId="1076"/>
          <ac:spMkLst>
            <pc:docMk/>
            <pc:sldMk cId="4080098542" sldId="359"/>
            <ac:spMk id="97" creationId="{9D3E6D7A-A367-4219-91E0-8CF9EF8F7FA4}"/>
          </ac:spMkLst>
        </pc:spChg>
        <pc:spChg chg="mod">
          <ac:chgData name="Louw, TM, Prof [tmlouw@sun.ac.za]" userId="6d166535-09ed-44dc-a121-8bcc07886777" providerId="ADAL" clId="{ED6E1CF4-335F-41BA-9E7A-10C3B143D1C8}" dt="2022-03-02T03:26:50.325" v="781" actId="1076"/>
          <ac:spMkLst>
            <pc:docMk/>
            <pc:sldMk cId="4080098542" sldId="359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6:45.723" v="780" actId="1076"/>
          <ac:spMkLst>
            <pc:docMk/>
            <pc:sldMk cId="4080098542" sldId="359"/>
            <ac:spMk id="106" creationId="{68EC844E-A643-4ABF-838B-3164940D33FB}"/>
          </ac:spMkLst>
        </pc:spChg>
        <pc:picChg chg="del">
          <ac:chgData name="Louw, TM, Prof [tmlouw@sun.ac.za]" userId="6d166535-09ed-44dc-a121-8bcc07886777" providerId="ADAL" clId="{ED6E1CF4-335F-41BA-9E7A-10C3B143D1C8}" dt="2022-03-02T03:31:01.242" v="1004" actId="478"/>
          <ac:picMkLst>
            <pc:docMk/>
            <pc:sldMk cId="4080098542" sldId="359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1:01.593" v="1005"/>
          <ac:picMkLst>
            <pc:docMk/>
            <pc:sldMk cId="4080098542" sldId="359"/>
            <ac:picMk id="98" creationId="{1E318B98-C2B7-4F59-A44A-A936D3C2FB22}"/>
          </ac:picMkLst>
        </pc:pic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52" creationId="{5AF20D56-543D-43A7-BBAA-04C0423B4E83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06.920" v="765" actId="478"/>
          <ac:cxnSpMkLst>
            <pc:docMk/>
            <pc:sldMk cId="4080098542" sldId="359"/>
            <ac:cxnSpMk id="119" creationId="{D4076FDE-0CB7-459C-803F-3A7A2F00698C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08.723" v="766" actId="478"/>
          <ac:cxnSpMkLst>
            <pc:docMk/>
            <pc:sldMk cId="4080098542" sldId="359"/>
            <ac:cxnSpMk id="122" creationId="{0917D2C4-0661-4D2F-BFD3-37B5CC6B359A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3.154" v="767" actId="478"/>
          <ac:cxnSpMkLst>
            <pc:docMk/>
            <pc:sldMk cId="4080098542" sldId="359"/>
            <ac:cxnSpMk id="156" creationId="{E0E9541D-F152-47F5-A5DA-B6CB06814DFE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4.086" v="768" actId="478"/>
          <ac:cxnSpMkLst>
            <pc:docMk/>
            <pc:sldMk cId="4080098542" sldId="359"/>
            <ac:cxnSpMk id="159" creationId="{7AB5347E-5327-4F4B-AF75-60E6AEF63602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5.006" v="769" actId="478"/>
          <ac:cxnSpMkLst>
            <pc:docMk/>
            <pc:sldMk cId="4080098542" sldId="359"/>
            <ac:cxnSpMk id="162" creationId="{2F8D247B-BD1A-4FF8-B664-BA27ACC4F48F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3197098345" sldId="360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7:44:05.103" v="1752" actId="20577"/>
        <pc:sldMkLst>
          <pc:docMk/>
          <pc:sldMk cId="4210782811" sldId="360"/>
        </pc:sldMkLst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" creationId="{2A32DFF2-09CD-4930-8E58-05DB3DF5FD6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5" creationId="{10EB2207-5908-4B25-818F-120C7B97C4D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1" creationId="{193B35DB-5BEE-4BB8-8827-E278FA2A971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3" creationId="{DB351C72-91EA-4A94-9B93-35872580DD11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4" creationId="{38CD59A5-601A-4CDB-9B77-0E6D1F11295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5" creationId="{02AD4386-0CE0-4422-80AA-403ABAF5856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6" creationId="{A18275E4-C0BB-473B-AF1A-86F9BE9A3690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7" creationId="{A077989A-9589-4B06-9CD5-95A680CAB0B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8" creationId="{28449A99-8B93-415D-A017-728B3987AFA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3" creationId="{7DC8D21E-4A72-4E82-97A9-3473A30A681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4" creationId="{CABF69E1-E3B2-4197-B02D-73914F420E4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5" creationId="{19BD2E91-08AF-4DA5-9527-3A0B5BA9FB5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6" creationId="{BF7C08F6-0CE7-4582-BCA9-F7F4BB4D6D1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7" creationId="{A6140BB9-BF9C-40E6-8A6C-CCD285AA963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8" creationId="{8E805FCC-9FF6-4F79-825B-69C9D27D50A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9" creationId="{21CD1ACA-F66C-46F5-8CCC-00D0988FB91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0" creationId="{32F1C2CB-F5A9-4551-906E-501866A7596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3" creationId="{757CD70F-DAFF-4CAD-B7EF-3831D71CD3C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4" creationId="{12E7DE38-34AA-4CB4-9A45-A49BDC06027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6" creationId="{24E376C6-8D06-4BC9-882C-98DB08D1B96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3" creationId="{E1F2DC72-F97F-45A6-A827-8932182BFD1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4" creationId="{CB411874-A211-4F24-ACA4-40D3BAD9FEC1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5" creationId="{7837BACC-05CF-4F32-B743-D92C206E8036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6" creationId="{D179FE4A-F015-45F3-A012-AFDD8B6946C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7" creationId="{47315339-1663-4890-8A76-E255CDA5587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8" creationId="{9B64BCCD-0889-4D01-B2ED-5478353E982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9" creationId="{4E4563D8-ADA4-424F-8D09-2D057A48838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0" creationId="{77DE716A-DC34-453F-83DC-0FC53C50345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1" creationId="{832CA495-010F-4E06-9644-708FCA02A93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2" creationId="{EE4E6ADF-96FE-40E3-81CD-83A12A1C647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3" creationId="{2011697B-EE39-4A62-8DEB-0CA507F2BC2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4" creationId="{18129F32-C681-4B36-A99B-DBB831620CA4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6" creationId="{FF767B3D-6630-4B48-9C5C-406944F1293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7" creationId="{00EAB491-73AB-40D7-9335-587702EF7F4F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8" creationId="{F68FB8B6-76F2-40E1-8D52-09C9BDD157A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9" creationId="{0F3E7E10-DF8B-47AF-AEA9-F8363700D32C}"/>
          </ac:spMkLst>
        </pc:spChg>
        <pc:spChg chg="add del">
          <ac:chgData name="Louw, TM, Prof [tmlouw@sun.ac.za]" userId="6d166535-09ed-44dc-a121-8bcc07886777" providerId="ADAL" clId="{ED6E1CF4-335F-41BA-9E7A-10C3B143D1C8}" dt="2022-03-02T03:41:41.266" v="1449" actId="22"/>
          <ac:spMkLst>
            <pc:docMk/>
            <pc:sldMk cId="4210782811" sldId="360"/>
            <ac:spMk id="84" creationId="{D0FD86E4-0362-44CE-AA66-ABCA6F22D05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3" creationId="{18137F5A-638E-449F-A526-E3CF4CBB5FB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4" creationId="{C0B4F821-86E6-4CE1-8CB8-3A98237DD91F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6" creationId="{2E1B5645-0B3B-4DE9-B45D-85A6ED0E1C2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7" creationId="{9D3E6D7A-A367-4219-91E0-8CF9EF8F7FA4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4" creationId="{69B7B60C-F6E3-4269-9421-A6F9324FCAC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5" creationId="{31777F61-B0C2-447B-8742-2137D32BB64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6" creationId="{68EC844E-A643-4ABF-838B-3164940D33FB}"/>
          </ac:spMkLst>
        </pc:spChg>
        <pc:grpChg chg="add del mod">
          <ac:chgData name="Louw, TM, Prof [tmlouw@sun.ac.za]" userId="6d166535-09ed-44dc-a121-8bcc07886777" providerId="ADAL" clId="{ED6E1CF4-335F-41BA-9E7A-10C3B143D1C8}" dt="2022-03-02T03:28:01.177" v="808" actId="21"/>
          <ac:grpSpMkLst>
            <pc:docMk/>
            <pc:sldMk cId="4210782811" sldId="360"/>
            <ac:grpSpMk id="6" creationId="{60D46BBF-32E0-47BB-9491-FB1E7A9C209D}"/>
          </ac:grpSpMkLst>
        </pc:grpChg>
        <pc:graphicFrameChg chg="add mod modGraphic">
          <ac:chgData name="Louw, TM, Prof [tmlouw@sun.ac.za]" userId="6d166535-09ed-44dc-a121-8bcc07886777" providerId="ADAL" clId="{ED6E1CF4-335F-41BA-9E7A-10C3B143D1C8}" dt="2022-03-02T07:44:05.103" v="1752" actId="20577"/>
          <ac:graphicFrameMkLst>
            <pc:docMk/>
            <pc:sldMk cId="4210782811" sldId="360"/>
            <ac:graphicFrameMk id="9" creationId="{1D1F06DA-B4B3-48E7-95CE-BE2DA61CCFFF}"/>
          </ac:graphicFrameMkLst>
        </pc:graphicFrameChg>
        <pc:picChg chg="del">
          <ac:chgData name="Louw, TM, Prof [tmlouw@sun.ac.za]" userId="6d166535-09ed-44dc-a121-8bcc07886777" providerId="ADAL" clId="{ED6E1CF4-335F-41BA-9E7A-10C3B143D1C8}" dt="2022-03-02T03:31:03.399" v="1006" actId="478"/>
          <ac:picMkLst>
            <pc:docMk/>
            <pc:sldMk cId="4210782811" sldId="360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28:08.573" v="811" actId="1076"/>
          <ac:picMkLst>
            <pc:docMk/>
            <pc:sldMk cId="4210782811" sldId="360"/>
            <ac:picMk id="8" creationId="{04F5C745-194B-4FEE-A4FF-048EE91BFDC5}"/>
          </ac:picMkLst>
        </pc:picChg>
        <pc:picChg chg="add mod">
          <ac:chgData name="Louw, TM, Prof [tmlouw@sun.ac.za]" userId="6d166535-09ed-44dc-a121-8bcc07886777" providerId="ADAL" clId="{ED6E1CF4-335F-41BA-9E7A-10C3B143D1C8}" dt="2022-03-02T03:31:06.035" v="1008" actId="1076"/>
          <ac:picMkLst>
            <pc:docMk/>
            <pc:sldMk cId="4210782811" sldId="360"/>
            <ac:picMk id="82" creationId="{4A4421D4-513A-472E-9741-7FB24ADA7780}"/>
          </ac:picMkLst>
        </pc:picChg>
        <pc:cxnChg chg="mod">
          <ac:chgData name="Louw, TM, Prof [tmlouw@sun.ac.za]" userId="6d166535-09ed-44dc-a121-8bcc07886777" providerId="ADAL" clId="{ED6E1CF4-335F-41BA-9E7A-10C3B143D1C8}" dt="2022-03-02T03:28:00.191" v="807" actId="164"/>
          <ac:cxnSpMkLst>
            <pc:docMk/>
            <pc:sldMk cId="4210782811" sldId="360"/>
            <ac:cxnSpMk id="7" creationId="{F5BDEA78-A4A9-4FC0-92B6-87DAD714F58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2" creationId="{5AF20D56-543D-43A7-BBAA-04C0423B4E8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5" creationId="{C786D484-C170-4E1C-A955-F9B1833F64D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8" creationId="{67897141-5266-4F71-B1D0-4CE56A0ADF99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75" creationId="{BC0549DA-11FF-41A1-834D-2EF6674F181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83" creationId="{FE0B6266-E241-4287-9212-1901466A16F1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86" creationId="{91555F87-305C-4E3B-9B3D-E25A5B2C8AF2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95" creationId="{D5372C39-48E5-429C-A9B0-76558FA86C2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2" creationId="{91EDA2F5-DE0D-42B1-A9F9-40B3211AE8F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7" creationId="{6B3C973F-7B39-46F1-8C04-3AC6DC2AD0D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8" creationId="{1D159CDB-AF78-47B8-BD28-B2555457C54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17" creationId="{A4164E7B-3FCE-4233-9317-F25B8D048691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0" creationId="{FC899CFD-221D-4AB2-BE07-66B3370F351C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5" creationId="{881359B4-1C63-4D1E-8C65-9F42EE645F65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8" creationId="{5EE14D3E-7642-4570-AB7D-0C3CEDA97370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47" creationId="{907E2898-9826-4906-84E4-F39882B4F154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50" creationId="{F6387544-CD92-418A-A2B7-BE0B34750E0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53" creationId="{EA448598-04CC-40B0-8C9D-FB0667561412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86" creationId="{9F8350A7-9048-4AD2-92B2-7EE283AD91F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89" creationId="{7AE54AE4-AD47-4E7E-B08B-CA08997793DA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768177086" sldId="361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46:35.509" v="1718" actId="20577"/>
        <pc:sldMkLst>
          <pc:docMk/>
          <pc:sldMk cId="4129112629" sldId="361"/>
        </pc:sldMkLst>
        <pc:spChg chg="add mod">
          <ac:chgData name="Louw, TM, Prof [tmlouw@sun.ac.za]" userId="6d166535-09ed-44dc-a121-8bcc07886777" providerId="ADAL" clId="{ED6E1CF4-335F-41BA-9E7A-10C3B143D1C8}" dt="2022-03-02T03:46:35.509" v="1718" actId="20577"/>
          <ac:spMkLst>
            <pc:docMk/>
            <pc:sldMk cId="4129112629" sldId="361"/>
            <ac:spMk id="3" creationId="{962B6EB6-BF38-4C56-A2F0-434DB1720D9D}"/>
          </ac:spMkLst>
        </pc:spChg>
        <pc:graphicFrameChg chg="del">
          <ac:chgData name="Louw, TM, Prof [tmlouw@sun.ac.za]" userId="6d166535-09ed-44dc-a121-8bcc07886777" providerId="ADAL" clId="{ED6E1CF4-335F-41BA-9E7A-10C3B143D1C8}" dt="2022-03-02T03:41:48.667" v="1451" actId="478"/>
          <ac:graphicFrameMkLst>
            <pc:docMk/>
            <pc:sldMk cId="4129112629" sldId="361"/>
            <ac:graphicFrameMk id="9" creationId="{1D1F06DA-B4B3-48E7-95CE-BE2DA61CCFFF}"/>
          </ac:graphicFrameMkLst>
        </pc:graphicFrame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2564886677" sldId="362"/>
        </pc:sldMkLst>
      </pc:sldChg>
      <pc:sldChg chg="modSp add mod ord">
        <pc:chgData name="Louw, TM, Prof [tmlouw@sun.ac.za]" userId="6d166535-09ed-44dc-a121-8bcc07886777" providerId="ADAL" clId="{ED6E1CF4-335F-41BA-9E7A-10C3B143D1C8}" dt="2022-03-02T07:44:53.188" v="1797" actId="6549"/>
        <pc:sldMkLst>
          <pc:docMk/>
          <pc:sldMk cId="3495338999" sldId="362"/>
        </pc:sldMkLst>
        <pc:graphicFrameChg chg="mod modGraphic">
          <ac:chgData name="Louw, TM, Prof [tmlouw@sun.ac.za]" userId="6d166535-09ed-44dc-a121-8bcc07886777" providerId="ADAL" clId="{ED6E1CF4-335F-41BA-9E7A-10C3B143D1C8}" dt="2022-03-02T07:44:53.188" v="1797" actId="6549"/>
          <ac:graphicFrameMkLst>
            <pc:docMk/>
            <pc:sldMk cId="3495338999" sldId="362"/>
            <ac:graphicFrameMk id="9" creationId="{1D1F06DA-B4B3-48E7-95CE-BE2DA61CCFFF}"/>
          </ac:graphicFrameMkLst>
        </pc:graphicFrame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2534069035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14.00-16.00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www.sun.ac.za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un.ac.za/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4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un.ac.za/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4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.sv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://www.sun.ac.za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A8681C7-7D81-544D-AE9C-762812F9FB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78" y="275976"/>
            <a:ext cx="11646244" cy="63027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F1B54F8-E6B4-D34B-8067-AF467327A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1954" y="952024"/>
            <a:ext cx="1739477" cy="27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oo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DD10C-B547-1E44-AE23-A1AA8DB14248}"/>
              </a:ext>
            </a:extLst>
          </p:cNvPr>
          <p:cNvSpPr/>
          <p:nvPr userDrawn="1"/>
        </p:nvSpPr>
        <p:spPr>
          <a:xfrm>
            <a:off x="0" y="274321"/>
            <a:ext cx="12192000" cy="1033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1"/>
            <a:ext cx="11106224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DD10C-B547-1E44-AE23-A1AA8DB14248}"/>
              </a:ext>
            </a:extLst>
          </p:cNvPr>
          <p:cNvSpPr/>
          <p:nvPr userDrawn="1"/>
        </p:nvSpPr>
        <p:spPr>
          <a:xfrm>
            <a:off x="0" y="274321"/>
            <a:ext cx="12192000" cy="10333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2"/>
            <a:ext cx="11106224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Full Colour 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BE86D9-F520-EB4D-A749-4EA91DD5E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4321"/>
            <a:ext cx="11631243" cy="10476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29"/>
            <a:ext cx="10918499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38" y="1435261"/>
            <a:ext cx="11094112" cy="52635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#2 + Maroon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6E1898C-B55B-CB48-812C-5D4C5A25D2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16" y="274321"/>
            <a:ext cx="11631168" cy="1051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82829"/>
            <a:ext cx="10918500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64" y="1438555"/>
            <a:ext cx="11073384" cy="5166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5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#2 + Gold 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6E1898C-B55B-CB48-812C-5D4C5A25D2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0416" y="274321"/>
            <a:ext cx="11631168" cy="1051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78" y="276773"/>
            <a:ext cx="11073384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08" y="1429432"/>
            <a:ext cx="11073384" cy="5166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62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ur Supergraphic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B4E99987-2000-1A44-8BB6-FFF47F35FF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331" y="273079"/>
            <a:ext cx="2706189" cy="417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8414781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2353733"/>
            <a:ext cx="10690896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951CE-3503-4641-B719-12BD6D5F7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8414781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grpSp>
        <p:nvGrpSpPr>
          <p:cNvPr id="4" name="Content Placeholder 5">
            <a:extLst>
              <a:ext uri="{FF2B5EF4-FFF2-40B4-BE49-F238E27FC236}">
                <a16:creationId xmlns:a16="http://schemas.microsoft.com/office/drawing/2014/main" id="{34510E9D-9AA6-294C-B78E-1E02FD74B55A}"/>
              </a:ext>
            </a:extLst>
          </p:cNvPr>
          <p:cNvGrpSpPr/>
          <p:nvPr/>
        </p:nvGrpSpPr>
        <p:grpSpPr>
          <a:xfrm>
            <a:off x="289529" y="274284"/>
            <a:ext cx="11580867" cy="6310637"/>
            <a:chOff x="289529" y="274284"/>
            <a:chExt cx="11580867" cy="6310637"/>
          </a:xfrm>
        </p:grpSpPr>
        <p:grpSp>
          <p:nvGrpSpPr>
            <p:cNvPr id="8" name="Content Placeholder 5">
              <a:extLst>
                <a:ext uri="{FF2B5EF4-FFF2-40B4-BE49-F238E27FC236}">
                  <a16:creationId xmlns:a16="http://schemas.microsoft.com/office/drawing/2014/main" id="{3E83673F-A5B1-FE48-B6ED-95225D0FECAE}"/>
                </a:ext>
              </a:extLst>
            </p:cNvPr>
            <p:cNvGrpSpPr/>
            <p:nvPr/>
          </p:nvGrpSpPr>
          <p:grpSpPr>
            <a:xfrm>
              <a:off x="10187610" y="274284"/>
              <a:ext cx="1682786" cy="954460"/>
              <a:chOff x="10187610" y="274284"/>
              <a:chExt cx="1682786" cy="9544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9ECF7C-D792-4440-93A2-5664B744BDF5}"/>
                  </a:ext>
                </a:extLst>
              </p:cNvPr>
              <p:cNvSpPr/>
              <p:nvPr/>
            </p:nvSpPr>
            <p:spPr>
              <a:xfrm>
                <a:off x="10328556" y="1159231"/>
                <a:ext cx="43690" cy="69513"/>
              </a:xfrm>
              <a:custGeom>
                <a:avLst/>
                <a:gdLst>
                  <a:gd name="connsiteX0" fmla="*/ 43691 w 43690"/>
                  <a:gd name="connsiteY0" fmla="*/ 69514 h 69513"/>
                  <a:gd name="connsiteX1" fmla="*/ 43691 w 43690"/>
                  <a:gd name="connsiteY1" fmla="*/ 69514 h 69513"/>
                  <a:gd name="connsiteX2" fmla="*/ 0 w 43690"/>
                  <a:gd name="connsiteY2" fmla="*/ 0 h 69513"/>
                  <a:gd name="connsiteX3" fmla="*/ 43691 w 43690"/>
                  <a:gd name="connsiteY3" fmla="*/ 69514 h 6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90" h="69513">
                    <a:moveTo>
                      <a:pt x="43691" y="69514"/>
                    </a:moveTo>
                    <a:lnTo>
                      <a:pt x="43691" y="69514"/>
                    </a:lnTo>
                    <a:cubicBezTo>
                      <a:pt x="28035" y="46139"/>
                      <a:pt x="13325" y="22979"/>
                      <a:pt x="0" y="0"/>
                    </a:cubicBezTo>
                    <a:cubicBezTo>
                      <a:pt x="13325" y="22979"/>
                      <a:pt x="28035" y="46139"/>
                      <a:pt x="43691" y="69514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6BAE3A-AF3A-4C42-A839-7DEBEDFC5645}"/>
                  </a:ext>
                </a:extLst>
              </p:cNvPr>
              <p:cNvSpPr/>
              <p:nvPr/>
            </p:nvSpPr>
            <p:spPr>
              <a:xfrm>
                <a:off x="10288032" y="1082406"/>
                <a:ext cx="17950" cy="35801"/>
              </a:xfrm>
              <a:custGeom>
                <a:avLst/>
                <a:gdLst>
                  <a:gd name="connsiteX0" fmla="*/ 17950 w 17950"/>
                  <a:gd name="connsiteY0" fmla="*/ 35765 h 35801"/>
                  <a:gd name="connsiteX1" fmla="*/ 17950 w 17950"/>
                  <a:gd name="connsiteY1" fmla="*/ 35765 h 35801"/>
                  <a:gd name="connsiteX2" fmla="*/ 0 w 17950"/>
                  <a:gd name="connsiteY2" fmla="*/ 0 h 35801"/>
                  <a:gd name="connsiteX3" fmla="*/ 0 w 17950"/>
                  <a:gd name="connsiteY3" fmla="*/ 0 h 35801"/>
                  <a:gd name="connsiteX4" fmla="*/ 17950 w 17950"/>
                  <a:gd name="connsiteY4" fmla="*/ 35801 h 3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" h="35801">
                    <a:moveTo>
                      <a:pt x="17950" y="35765"/>
                    </a:moveTo>
                    <a:lnTo>
                      <a:pt x="17950" y="35765"/>
                    </a:lnTo>
                    <a:cubicBezTo>
                      <a:pt x="11506" y="23736"/>
                      <a:pt x="5534" y="11886"/>
                      <a:pt x="0" y="0"/>
                    </a:cubicBezTo>
                    <a:lnTo>
                      <a:pt x="0" y="0"/>
                    </a:lnTo>
                    <a:cubicBezTo>
                      <a:pt x="5534" y="11886"/>
                      <a:pt x="11506" y="23819"/>
                      <a:pt x="17950" y="35801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629451E-55A9-E641-BAD2-F7364F828535}"/>
                  </a:ext>
                </a:extLst>
              </p:cNvPr>
              <p:cNvSpPr/>
              <p:nvPr/>
            </p:nvSpPr>
            <p:spPr>
              <a:xfrm>
                <a:off x="10280787" y="1067747"/>
                <a:ext cx="7281" cy="14731"/>
              </a:xfrm>
              <a:custGeom>
                <a:avLst/>
                <a:gdLst>
                  <a:gd name="connsiteX0" fmla="*/ 7282 w 7281"/>
                  <a:gd name="connsiteY0" fmla="*/ 14731 h 14731"/>
                  <a:gd name="connsiteX1" fmla="*/ 0 w 7281"/>
                  <a:gd name="connsiteY1" fmla="*/ 0 h 14731"/>
                  <a:gd name="connsiteX2" fmla="*/ 7282 w 7281"/>
                  <a:gd name="connsiteY2" fmla="*/ 14695 h 14731"/>
                  <a:gd name="connsiteX3" fmla="*/ 7282 w 7281"/>
                  <a:gd name="connsiteY3" fmla="*/ 14695 h 1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1" h="14731">
                    <a:moveTo>
                      <a:pt x="7282" y="14731"/>
                    </a:moveTo>
                    <a:cubicBezTo>
                      <a:pt x="4515" y="9869"/>
                      <a:pt x="2221" y="4863"/>
                      <a:pt x="0" y="0"/>
                    </a:cubicBezTo>
                    <a:cubicBezTo>
                      <a:pt x="2294" y="4863"/>
                      <a:pt x="4588" y="9833"/>
                      <a:pt x="7282" y="14695"/>
                    </a:cubicBezTo>
                    <a:lnTo>
                      <a:pt x="7282" y="14695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D508948-5E4F-8941-BF08-8F906021C000}"/>
                  </a:ext>
                </a:extLst>
              </p:cNvPr>
              <p:cNvSpPr/>
              <p:nvPr/>
            </p:nvSpPr>
            <p:spPr>
              <a:xfrm>
                <a:off x="10240664" y="972121"/>
                <a:ext cx="19807" cy="50424"/>
              </a:xfrm>
              <a:custGeom>
                <a:avLst/>
                <a:gdLst>
                  <a:gd name="connsiteX0" fmla="*/ 19807 w 19807"/>
                  <a:gd name="connsiteY0" fmla="*/ 50425 h 50424"/>
                  <a:gd name="connsiteX1" fmla="*/ 19807 w 19807"/>
                  <a:gd name="connsiteY1" fmla="*/ 50425 h 50424"/>
                  <a:gd name="connsiteX2" fmla="*/ 0 w 19807"/>
                  <a:gd name="connsiteY2" fmla="*/ 0 h 50424"/>
                  <a:gd name="connsiteX3" fmla="*/ 19807 w 19807"/>
                  <a:gd name="connsiteY3" fmla="*/ 50425 h 5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07" h="50424">
                    <a:moveTo>
                      <a:pt x="19807" y="50425"/>
                    </a:moveTo>
                    <a:lnTo>
                      <a:pt x="19807" y="50425"/>
                    </a:lnTo>
                    <a:cubicBezTo>
                      <a:pt x="12925" y="33316"/>
                      <a:pt x="6008" y="16460"/>
                      <a:pt x="0" y="0"/>
                    </a:cubicBezTo>
                    <a:cubicBezTo>
                      <a:pt x="6008" y="16604"/>
                      <a:pt x="12925" y="33460"/>
                      <a:pt x="19807" y="50425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63CFE19-B984-F643-9ADE-B5AFC61031A4}"/>
                  </a:ext>
                </a:extLst>
              </p:cNvPr>
              <p:cNvSpPr/>
              <p:nvPr/>
            </p:nvSpPr>
            <p:spPr>
              <a:xfrm>
                <a:off x="10187610" y="298884"/>
                <a:ext cx="136867" cy="625585"/>
              </a:xfrm>
              <a:custGeom>
                <a:avLst/>
                <a:gdLst>
                  <a:gd name="connsiteX0" fmla="*/ 37436 w 136867"/>
                  <a:gd name="connsiteY0" fmla="*/ 625586 h 625585"/>
                  <a:gd name="connsiteX1" fmla="*/ 37436 w 136867"/>
                  <a:gd name="connsiteY1" fmla="*/ 625586 h 625585"/>
                  <a:gd name="connsiteX2" fmla="*/ 13988 w 136867"/>
                  <a:gd name="connsiteY2" fmla="*/ 533057 h 625585"/>
                  <a:gd name="connsiteX3" fmla="*/ 37436 w 136867"/>
                  <a:gd name="connsiteY3" fmla="*/ 625586 h 625585"/>
                  <a:gd name="connsiteX4" fmla="*/ 2483 w 136867"/>
                  <a:gd name="connsiteY4" fmla="*/ 448164 h 625585"/>
                  <a:gd name="connsiteX5" fmla="*/ 2483 w 136867"/>
                  <a:gd name="connsiteY5" fmla="*/ 448164 h 625585"/>
                  <a:gd name="connsiteX6" fmla="*/ 189 w 136867"/>
                  <a:gd name="connsiteY6" fmla="*/ 374004 h 625585"/>
                  <a:gd name="connsiteX7" fmla="*/ 2483 w 136867"/>
                  <a:gd name="connsiteY7" fmla="*/ 448164 h 625585"/>
                  <a:gd name="connsiteX8" fmla="*/ 5687 w 136867"/>
                  <a:gd name="connsiteY8" fmla="*/ 300169 h 625585"/>
                  <a:gd name="connsiteX9" fmla="*/ 5687 w 136867"/>
                  <a:gd name="connsiteY9" fmla="*/ 300169 h 625585"/>
                  <a:gd name="connsiteX10" fmla="*/ 17192 w 136867"/>
                  <a:gd name="connsiteY10" fmla="*/ 239552 h 625585"/>
                  <a:gd name="connsiteX11" fmla="*/ 5687 w 136867"/>
                  <a:gd name="connsiteY11" fmla="*/ 300169 h 625585"/>
                  <a:gd name="connsiteX12" fmla="*/ 35579 w 136867"/>
                  <a:gd name="connsiteY12" fmla="*/ 176990 h 625585"/>
                  <a:gd name="connsiteX13" fmla="*/ 35579 w 136867"/>
                  <a:gd name="connsiteY13" fmla="*/ 176990 h 625585"/>
                  <a:gd name="connsiteX14" fmla="*/ 56295 w 136867"/>
                  <a:gd name="connsiteY14" fmla="*/ 125953 h 625585"/>
                  <a:gd name="connsiteX15" fmla="*/ 35579 w 136867"/>
                  <a:gd name="connsiteY15" fmla="*/ 177026 h 625585"/>
                  <a:gd name="connsiteX16" fmla="*/ 100459 w 136867"/>
                  <a:gd name="connsiteY16" fmla="*/ 47867 h 625585"/>
                  <a:gd name="connsiteX17" fmla="*/ 100459 w 136867"/>
                  <a:gd name="connsiteY17" fmla="*/ 47867 h 625585"/>
                  <a:gd name="connsiteX18" fmla="*/ 136868 w 136867"/>
                  <a:gd name="connsiteY18" fmla="*/ 0 h 625585"/>
                  <a:gd name="connsiteX19" fmla="*/ 100459 w 136867"/>
                  <a:gd name="connsiteY19" fmla="*/ 47903 h 6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6867" h="625585">
                    <a:moveTo>
                      <a:pt x="37436" y="625586"/>
                    </a:moveTo>
                    <a:lnTo>
                      <a:pt x="37436" y="625586"/>
                    </a:lnTo>
                    <a:cubicBezTo>
                      <a:pt x="27933" y="595183"/>
                      <a:pt x="20105" y="564295"/>
                      <a:pt x="13988" y="533057"/>
                    </a:cubicBezTo>
                    <a:cubicBezTo>
                      <a:pt x="20105" y="564295"/>
                      <a:pt x="27933" y="595183"/>
                      <a:pt x="37436" y="625586"/>
                    </a:cubicBezTo>
                    <a:moveTo>
                      <a:pt x="2483" y="448164"/>
                    </a:moveTo>
                    <a:lnTo>
                      <a:pt x="2483" y="448164"/>
                    </a:lnTo>
                    <a:cubicBezTo>
                      <a:pt x="371" y="423503"/>
                      <a:pt x="-393" y="398748"/>
                      <a:pt x="189" y="374004"/>
                    </a:cubicBezTo>
                    <a:cubicBezTo>
                      <a:pt x="-393" y="398748"/>
                      <a:pt x="371" y="423503"/>
                      <a:pt x="2483" y="448164"/>
                    </a:cubicBezTo>
                    <a:moveTo>
                      <a:pt x="5687" y="300169"/>
                    </a:moveTo>
                    <a:lnTo>
                      <a:pt x="5687" y="300169"/>
                    </a:lnTo>
                    <a:cubicBezTo>
                      <a:pt x="8927" y="278955"/>
                      <a:pt x="12605" y="258821"/>
                      <a:pt x="17192" y="239552"/>
                    </a:cubicBezTo>
                    <a:cubicBezTo>
                      <a:pt x="12605" y="258821"/>
                      <a:pt x="8927" y="278955"/>
                      <a:pt x="5687" y="300169"/>
                    </a:cubicBezTo>
                    <a:moveTo>
                      <a:pt x="35579" y="176990"/>
                    </a:moveTo>
                    <a:lnTo>
                      <a:pt x="35579" y="176990"/>
                    </a:lnTo>
                    <a:cubicBezTo>
                      <a:pt x="42022" y="158981"/>
                      <a:pt x="48941" y="141765"/>
                      <a:pt x="56295" y="125953"/>
                    </a:cubicBezTo>
                    <a:cubicBezTo>
                      <a:pt x="49014" y="141765"/>
                      <a:pt x="42022" y="158837"/>
                      <a:pt x="35579" y="177026"/>
                    </a:cubicBezTo>
                    <a:moveTo>
                      <a:pt x="100459" y="47867"/>
                    </a:moveTo>
                    <a:lnTo>
                      <a:pt x="100459" y="47867"/>
                    </a:lnTo>
                    <a:cubicBezTo>
                      <a:pt x="111564" y="31178"/>
                      <a:pt x="123725" y="15191"/>
                      <a:pt x="136868" y="0"/>
                    </a:cubicBezTo>
                    <a:cubicBezTo>
                      <a:pt x="123761" y="15211"/>
                      <a:pt x="111600" y="31209"/>
                      <a:pt x="100459" y="47903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386E917-1084-9E49-95E8-8BD16AE9801E}"/>
                  </a:ext>
                </a:extLst>
              </p:cNvPr>
              <p:cNvSpPr/>
              <p:nvPr/>
            </p:nvSpPr>
            <p:spPr>
              <a:xfrm>
                <a:off x="10268299" y="274284"/>
                <a:ext cx="1197849" cy="104126"/>
              </a:xfrm>
              <a:custGeom>
                <a:avLst/>
                <a:gdLst>
                  <a:gd name="connsiteX0" fmla="*/ 0 w 1197849"/>
                  <a:gd name="connsiteY0" fmla="*/ 104126 h 104126"/>
                  <a:gd name="connsiteX1" fmla="*/ 0 w 1197849"/>
                  <a:gd name="connsiteY1" fmla="*/ 104126 h 104126"/>
                  <a:gd name="connsiteX2" fmla="*/ 19770 w 1197849"/>
                  <a:gd name="connsiteY2" fmla="*/ 72395 h 104126"/>
                  <a:gd name="connsiteX3" fmla="*/ 19770 w 1197849"/>
                  <a:gd name="connsiteY3" fmla="*/ 72395 h 104126"/>
                  <a:gd name="connsiteX4" fmla="*/ 0 w 1197849"/>
                  <a:gd name="connsiteY4" fmla="*/ 104054 h 104126"/>
                  <a:gd name="connsiteX5" fmla="*/ 1197850 w 1197849"/>
                  <a:gd name="connsiteY5" fmla="*/ 0 h 104126"/>
                  <a:gd name="connsiteX6" fmla="*/ 1197850 w 1197849"/>
                  <a:gd name="connsiteY6" fmla="*/ 0 h 104126"/>
                  <a:gd name="connsiteX7" fmla="*/ 991703 w 1197849"/>
                  <a:gd name="connsiteY7" fmla="*/ 0 h 104126"/>
                  <a:gd name="connsiteX8" fmla="*/ 991703 w 1197849"/>
                  <a:gd name="connsiteY8" fmla="*/ 0 h 104126"/>
                  <a:gd name="connsiteX9" fmla="*/ 840898 w 1197849"/>
                  <a:gd name="connsiteY9" fmla="*/ 0 h 104126"/>
                  <a:gd name="connsiteX10" fmla="*/ 840898 w 1197849"/>
                  <a:gd name="connsiteY10" fmla="*/ 0 h 104126"/>
                  <a:gd name="connsiteX11" fmla="*/ 688163 w 1197849"/>
                  <a:gd name="connsiteY11" fmla="*/ 0 h 104126"/>
                  <a:gd name="connsiteX12" fmla="*/ 688163 w 1197849"/>
                  <a:gd name="connsiteY12" fmla="*/ 0 h 104126"/>
                  <a:gd name="connsiteX13" fmla="*/ 592044 w 1197849"/>
                  <a:gd name="connsiteY13" fmla="*/ 0 h 104126"/>
                  <a:gd name="connsiteX14" fmla="*/ 592044 w 1197849"/>
                  <a:gd name="connsiteY14" fmla="*/ 0 h 104126"/>
                  <a:gd name="connsiteX15" fmla="*/ 487150 w 1197849"/>
                  <a:gd name="connsiteY15" fmla="*/ 0 h 104126"/>
                  <a:gd name="connsiteX16" fmla="*/ 487150 w 1197849"/>
                  <a:gd name="connsiteY16" fmla="*/ 0 h 104126"/>
                  <a:gd name="connsiteX17" fmla="*/ 382693 w 1197849"/>
                  <a:gd name="connsiteY17" fmla="*/ 0 h 104126"/>
                  <a:gd name="connsiteX18" fmla="*/ 382693 w 1197849"/>
                  <a:gd name="connsiteY18" fmla="*/ 0 h 104126"/>
                  <a:gd name="connsiteX19" fmla="*/ 272811 w 1197849"/>
                  <a:gd name="connsiteY19" fmla="*/ 0 h 104126"/>
                  <a:gd name="connsiteX20" fmla="*/ 272811 w 1197849"/>
                  <a:gd name="connsiteY20" fmla="*/ 0 h 104126"/>
                  <a:gd name="connsiteX21" fmla="*/ 168391 w 1197849"/>
                  <a:gd name="connsiteY21" fmla="*/ 72 h 104126"/>
                  <a:gd name="connsiteX22" fmla="*/ 168391 w 1197849"/>
                  <a:gd name="connsiteY22" fmla="*/ 72 h 1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97849" h="104126">
                    <a:moveTo>
                      <a:pt x="0" y="104126"/>
                    </a:moveTo>
                    <a:lnTo>
                      <a:pt x="0" y="104126"/>
                    </a:lnTo>
                    <a:cubicBezTo>
                      <a:pt x="6408" y="92601"/>
                      <a:pt x="13325" y="82048"/>
                      <a:pt x="19770" y="72395"/>
                    </a:cubicBezTo>
                    <a:lnTo>
                      <a:pt x="19770" y="72395"/>
                    </a:lnTo>
                    <a:cubicBezTo>
                      <a:pt x="13325" y="81976"/>
                      <a:pt x="6408" y="92529"/>
                      <a:pt x="0" y="104054"/>
                    </a:cubicBezTo>
                    <a:moveTo>
                      <a:pt x="1197850" y="0"/>
                    </a:moveTo>
                    <a:lnTo>
                      <a:pt x="1197850" y="0"/>
                    </a:lnTo>
                    <a:moveTo>
                      <a:pt x="991703" y="0"/>
                    </a:moveTo>
                    <a:lnTo>
                      <a:pt x="991703" y="0"/>
                    </a:lnTo>
                    <a:moveTo>
                      <a:pt x="840898" y="0"/>
                    </a:moveTo>
                    <a:lnTo>
                      <a:pt x="840898" y="0"/>
                    </a:lnTo>
                    <a:moveTo>
                      <a:pt x="688163" y="0"/>
                    </a:moveTo>
                    <a:lnTo>
                      <a:pt x="688163" y="0"/>
                    </a:lnTo>
                    <a:moveTo>
                      <a:pt x="592044" y="0"/>
                    </a:moveTo>
                    <a:lnTo>
                      <a:pt x="592044" y="0"/>
                    </a:lnTo>
                    <a:moveTo>
                      <a:pt x="487150" y="0"/>
                    </a:moveTo>
                    <a:lnTo>
                      <a:pt x="487150" y="0"/>
                    </a:lnTo>
                    <a:moveTo>
                      <a:pt x="382693" y="0"/>
                    </a:moveTo>
                    <a:lnTo>
                      <a:pt x="382693" y="0"/>
                    </a:lnTo>
                    <a:moveTo>
                      <a:pt x="272811" y="0"/>
                    </a:moveTo>
                    <a:lnTo>
                      <a:pt x="272811" y="0"/>
                    </a:lnTo>
                    <a:moveTo>
                      <a:pt x="168391" y="72"/>
                    </a:moveTo>
                    <a:lnTo>
                      <a:pt x="168391" y="72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BD92CD0-86E6-554D-A0F9-00F8750A9A9F}"/>
                  </a:ext>
                </a:extLst>
              </p:cNvPr>
              <p:cNvSpPr/>
              <p:nvPr/>
            </p:nvSpPr>
            <p:spPr>
              <a:xfrm>
                <a:off x="11574611" y="274357"/>
                <a:ext cx="3640" cy="3601"/>
              </a:xfrm>
              <a:custGeom>
                <a:avLst/>
                <a:gdLst>
                  <a:gd name="connsiteX0" fmla="*/ 0 w 3640"/>
                  <a:gd name="connsiteY0" fmla="*/ 0 h 3601"/>
                  <a:gd name="connsiteX1" fmla="*/ 0 w 3640"/>
                  <a:gd name="connsiteY1" fmla="*/ 0 h 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40" h="360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64F750A-4D32-DE48-ACDD-FF471809BAAE}"/>
                  </a:ext>
                </a:extLst>
              </p:cNvPr>
              <p:cNvSpPr/>
              <p:nvPr/>
            </p:nvSpPr>
            <p:spPr>
              <a:xfrm>
                <a:off x="11633084" y="274357"/>
                <a:ext cx="66190" cy="3601"/>
              </a:xfrm>
              <a:custGeom>
                <a:avLst/>
                <a:gdLst>
                  <a:gd name="connsiteX0" fmla="*/ 66191 w 66190"/>
                  <a:gd name="connsiteY0" fmla="*/ 0 h 3601"/>
                  <a:gd name="connsiteX1" fmla="*/ 19733 w 66190"/>
                  <a:gd name="connsiteY1" fmla="*/ 0 h 3601"/>
                  <a:gd name="connsiteX2" fmla="*/ 0 w 66190"/>
                  <a:gd name="connsiteY2" fmla="*/ 0 h 3601"/>
                  <a:gd name="connsiteX3" fmla="*/ 19733 w 66190"/>
                  <a:gd name="connsiteY3" fmla="*/ 0 h 3601"/>
                  <a:gd name="connsiteX4" fmla="*/ 66191 w 66190"/>
                  <a:gd name="connsiteY4" fmla="*/ 0 h 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0" h="3601">
                    <a:moveTo>
                      <a:pt x="66191" y="0"/>
                    </a:moveTo>
                    <a:lnTo>
                      <a:pt x="19733" y="0"/>
                    </a:lnTo>
                    <a:lnTo>
                      <a:pt x="0" y="0"/>
                    </a:lnTo>
                    <a:lnTo>
                      <a:pt x="19733" y="0"/>
                    </a:lnTo>
                    <a:lnTo>
                      <a:pt x="66191" y="0"/>
                    </a:lnTo>
                    <a:close/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9F9EECF-2FA2-5647-8FA0-9A9DB410EB02}"/>
                  </a:ext>
                </a:extLst>
              </p:cNvPr>
              <p:cNvSpPr/>
              <p:nvPr/>
            </p:nvSpPr>
            <p:spPr>
              <a:xfrm>
                <a:off x="11844182" y="274357"/>
                <a:ext cx="26214" cy="91412"/>
              </a:xfrm>
              <a:custGeom>
                <a:avLst/>
                <a:gdLst>
                  <a:gd name="connsiteX0" fmla="*/ 26214 w 26214"/>
                  <a:gd name="connsiteY0" fmla="*/ 91412 h 91412"/>
                  <a:gd name="connsiteX1" fmla="*/ 26214 w 26214"/>
                  <a:gd name="connsiteY1" fmla="*/ 91412 h 91412"/>
                  <a:gd name="connsiteX2" fmla="*/ 26214 w 26214"/>
                  <a:gd name="connsiteY2" fmla="*/ 0 h 91412"/>
                  <a:gd name="connsiteX3" fmla="*/ 26214 w 26214"/>
                  <a:gd name="connsiteY3" fmla="*/ 0 h 91412"/>
                  <a:gd name="connsiteX4" fmla="*/ 0 w 26214"/>
                  <a:gd name="connsiteY4" fmla="*/ 0 h 91412"/>
                  <a:gd name="connsiteX5" fmla="*/ 0 w 26214"/>
                  <a:gd name="connsiteY5" fmla="*/ 0 h 9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14" h="91412">
                    <a:moveTo>
                      <a:pt x="26214" y="91412"/>
                    </a:moveTo>
                    <a:lnTo>
                      <a:pt x="26214" y="91412"/>
                    </a:lnTo>
                    <a:lnTo>
                      <a:pt x="26214" y="0"/>
                    </a:lnTo>
                    <a:lnTo>
                      <a:pt x="26214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F69E46D-6AB7-EB45-8DA2-75522D15B7D0}"/>
                </a:ext>
              </a:extLst>
            </p:cNvPr>
            <p:cNvSpPr/>
            <p:nvPr/>
          </p:nvSpPr>
          <p:spPr>
            <a:xfrm>
              <a:off x="289529" y="276734"/>
              <a:ext cx="11579847" cy="6308187"/>
            </a:xfrm>
            <a:custGeom>
              <a:avLst/>
              <a:gdLst>
                <a:gd name="connsiteX0" fmla="*/ 62648 w 11579847"/>
                <a:gd name="connsiteY0" fmla="*/ 61950 h 6308187"/>
                <a:gd name="connsiteX1" fmla="*/ 62648 w 11579847"/>
                <a:gd name="connsiteY1" fmla="*/ 6087653 h 6308187"/>
                <a:gd name="connsiteX2" fmla="*/ 105355 w 11579847"/>
                <a:gd name="connsiteY2" fmla="*/ 6204025 h 6308187"/>
                <a:gd name="connsiteX3" fmla="*/ 225031 w 11579847"/>
                <a:gd name="connsiteY3" fmla="*/ 6246129 h 6308187"/>
                <a:gd name="connsiteX4" fmla="*/ 10930824 w 11579847"/>
                <a:gd name="connsiteY4" fmla="*/ 6246129 h 6308187"/>
                <a:gd name="connsiteX5" fmla="*/ 11303977 w 11579847"/>
                <a:gd name="connsiteY5" fmla="*/ 6089166 h 6308187"/>
                <a:gd name="connsiteX6" fmla="*/ 11517770 w 11579847"/>
                <a:gd name="connsiteY6" fmla="*/ 5452451 h 6308187"/>
                <a:gd name="connsiteX7" fmla="*/ 11517770 w 11579847"/>
                <a:gd name="connsiteY7" fmla="*/ 4782528 h 6308187"/>
                <a:gd name="connsiteX8" fmla="*/ 9782053 w 11579847"/>
                <a:gd name="connsiteY8" fmla="*/ 2236930 h 6308187"/>
                <a:gd name="connsiteX9" fmla="*/ 8782121 w 11579847"/>
                <a:gd name="connsiteY9" fmla="*/ 63067 h 6308187"/>
                <a:gd name="connsiteX10" fmla="*/ 10933591 w 11579847"/>
                <a:gd name="connsiteY10" fmla="*/ 6308188 h 6308187"/>
                <a:gd name="connsiteX11" fmla="*/ 225031 w 11579847"/>
                <a:gd name="connsiteY11" fmla="*/ 6308188 h 6308187"/>
                <a:gd name="connsiteX12" fmla="*/ 59189 w 11579847"/>
                <a:gd name="connsiteY12" fmla="*/ 6246634 h 6308187"/>
                <a:gd name="connsiteX13" fmla="*/ 25 w 11579847"/>
                <a:gd name="connsiteY13" fmla="*/ 6086429 h 6308187"/>
                <a:gd name="connsiteX14" fmla="*/ 25 w 11579847"/>
                <a:gd name="connsiteY14" fmla="*/ 0 h 6308187"/>
                <a:gd name="connsiteX15" fmla="*/ 8860764 w 11579847"/>
                <a:gd name="connsiteY15" fmla="*/ 0 h 6308187"/>
                <a:gd name="connsiteX16" fmla="*/ 8851225 w 11579847"/>
                <a:gd name="connsiteY16" fmla="*/ 38251 h 6308187"/>
                <a:gd name="connsiteX17" fmla="*/ 9824614 w 11579847"/>
                <a:gd name="connsiteY17" fmla="*/ 2191584 h 6308187"/>
                <a:gd name="connsiteX18" fmla="*/ 11579847 w 11579847"/>
                <a:gd name="connsiteY18" fmla="*/ 4782060 h 6308187"/>
                <a:gd name="connsiteX19" fmla="*/ 11579847 w 11579847"/>
                <a:gd name="connsiteY19" fmla="*/ 5451983 h 6308187"/>
                <a:gd name="connsiteX20" fmla="*/ 11346393 w 11579847"/>
                <a:gd name="connsiteY20" fmla="*/ 6133828 h 6308187"/>
                <a:gd name="connsiteX21" fmla="*/ 10933992 w 11579847"/>
                <a:gd name="connsiteY21" fmla="*/ 6307575 h 630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79847" h="6308187">
                  <a:moveTo>
                    <a:pt x="62648" y="61950"/>
                  </a:moveTo>
                  <a:lnTo>
                    <a:pt x="62648" y="6087653"/>
                  </a:lnTo>
                  <a:cubicBezTo>
                    <a:pt x="62648" y="6089454"/>
                    <a:pt x="60827" y="6158499"/>
                    <a:pt x="105355" y="6204025"/>
                  </a:cubicBezTo>
                  <a:cubicBezTo>
                    <a:pt x="132990" y="6231362"/>
                    <a:pt x="172930" y="6246129"/>
                    <a:pt x="225031" y="6246129"/>
                  </a:cubicBezTo>
                  <a:lnTo>
                    <a:pt x="10930824" y="6246129"/>
                  </a:lnTo>
                  <a:cubicBezTo>
                    <a:pt x="11070561" y="6241303"/>
                    <a:pt x="11203525" y="6185404"/>
                    <a:pt x="11303977" y="6089166"/>
                  </a:cubicBezTo>
                  <a:cubicBezTo>
                    <a:pt x="11445790" y="5952300"/>
                    <a:pt x="11517770" y="5737673"/>
                    <a:pt x="11517770" y="5452451"/>
                  </a:cubicBezTo>
                  <a:lnTo>
                    <a:pt x="11517770" y="4782528"/>
                  </a:lnTo>
                  <a:cubicBezTo>
                    <a:pt x="11517770" y="4220658"/>
                    <a:pt x="10852581" y="3245236"/>
                    <a:pt x="9782053" y="2236930"/>
                  </a:cubicBezTo>
                  <a:cubicBezTo>
                    <a:pt x="8768832" y="1282470"/>
                    <a:pt x="8642821" y="672985"/>
                    <a:pt x="8782121" y="63067"/>
                  </a:cubicBezTo>
                  <a:close/>
                  <a:moveTo>
                    <a:pt x="10933591" y="6308188"/>
                  </a:moveTo>
                  <a:lnTo>
                    <a:pt x="225031" y="6308188"/>
                  </a:lnTo>
                  <a:cubicBezTo>
                    <a:pt x="155090" y="6308188"/>
                    <a:pt x="99384" y="6287513"/>
                    <a:pt x="59189" y="6246634"/>
                  </a:cubicBezTo>
                  <a:cubicBezTo>
                    <a:pt x="-3034" y="6181839"/>
                    <a:pt x="25" y="6090391"/>
                    <a:pt x="25" y="6086429"/>
                  </a:cubicBezTo>
                  <a:lnTo>
                    <a:pt x="25" y="0"/>
                  </a:lnTo>
                  <a:lnTo>
                    <a:pt x="8860764" y="0"/>
                  </a:lnTo>
                  <a:lnTo>
                    <a:pt x="8851225" y="38251"/>
                  </a:lnTo>
                  <a:cubicBezTo>
                    <a:pt x="8703187" y="641181"/>
                    <a:pt x="8811976" y="1237845"/>
                    <a:pt x="9824614" y="2191584"/>
                  </a:cubicBezTo>
                  <a:cubicBezTo>
                    <a:pt x="10907194" y="3211127"/>
                    <a:pt x="11579847" y="4203730"/>
                    <a:pt x="11579847" y="4782060"/>
                  </a:cubicBezTo>
                  <a:lnTo>
                    <a:pt x="11579847" y="5451983"/>
                  </a:lnTo>
                  <a:cubicBezTo>
                    <a:pt x="11579847" y="5755105"/>
                    <a:pt x="11501349" y="5984535"/>
                    <a:pt x="11346393" y="6133828"/>
                  </a:cubicBezTo>
                  <a:cubicBezTo>
                    <a:pt x="11235602" y="6240511"/>
                    <a:pt x="11088547" y="6302497"/>
                    <a:pt x="10933992" y="6307575"/>
                  </a:cubicBezTo>
                </a:path>
              </a:pathLst>
            </a:custGeom>
            <a:solidFill>
              <a:srgbClr val="60213B"/>
            </a:solidFill>
            <a:ln w="3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2368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, Sub-heading and Content |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06224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951CE-3503-4641-B719-12BD6D5F7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06224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113146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+ Full Colour Super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3C038C-97A7-7D4B-8351-A938234A9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3428"/>
            <a:ext cx="11631243" cy="104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0990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Steel Grey Bg + Full Colour Super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3C038C-97A7-7D4B-8351-A938234A9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3428"/>
            <a:ext cx="11631243" cy="104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1864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0168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1"/>
            <a:ext cx="11100168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8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619" y="466412"/>
            <a:ext cx="4415232" cy="59251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885E01-3E73-304F-AAC1-1CA6D8BE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758" y="945245"/>
            <a:ext cx="1739477" cy="27866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6D2B6C-7663-AA4E-AE9B-2E2E23754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7373" y="282830"/>
            <a:ext cx="632971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19B5C-A04D-6D4E-B134-757AAF81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73" y="2353733"/>
            <a:ext cx="6329713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3B6E54-44B3-8A4E-A063-AD85E634B7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27373" y="1334558"/>
            <a:ext cx="6329713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F3BEE4-026E-F44E-A752-76ED2660D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2918" y="3969662"/>
            <a:ext cx="3478633" cy="218418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134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0640-B5D9-7741-AFA3-B9D2D03CFA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F28D2-0DAB-F94F-87BE-28EA56A9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84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3146" y="276166"/>
            <a:ext cx="4697994" cy="63046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222"/>
            <a:ext cx="6462094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184"/>
            <a:ext cx="6462096" cy="51456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70250" y="2473175"/>
            <a:ext cx="4203786" cy="3988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DCAE2F-1F90-9F4F-9734-C22C982011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0250" y="581076"/>
            <a:ext cx="2618835" cy="1624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38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98" y="276166"/>
            <a:ext cx="4697994" cy="63046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1605" y="276165"/>
            <a:ext cx="6469533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605" y="1423073"/>
            <a:ext cx="6469533" cy="5157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0862" y="2473174"/>
            <a:ext cx="4178325" cy="3988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7C6D31-95B1-B146-A43D-538BD9402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2" y="581076"/>
            <a:ext cx="2618835" cy="1624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863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R.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76165"/>
            <a:ext cx="9051147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29128"/>
            <a:ext cx="9051150" cy="51516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740BA9-D432-6249-94D4-8AE9D5278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1220" y="273393"/>
            <a:ext cx="2170171" cy="63112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00425" y="2591812"/>
            <a:ext cx="1871759" cy="38458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681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47B6-4C13-7843-8751-530B33F6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272257"/>
            <a:ext cx="11106222" cy="104422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035A-4956-924D-B682-8A17BF24B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384427"/>
            <a:ext cx="5446712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C97BA-5797-4B44-A2D0-0B3AAEF53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276290"/>
            <a:ext cx="5446712" cy="43094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DE4DD-E3CC-EF4A-9547-BA4F5CD57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4427"/>
            <a:ext cx="5484886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AA0E6-B7CC-D044-B2A4-0943DB1AB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6290"/>
            <a:ext cx="5484886" cy="43094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03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60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477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494855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515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71AEF-2311-0B4D-A8A7-F6AA4C616080}"/>
              </a:ext>
            </a:extLst>
          </p:cNvPr>
          <p:cNvSpPr/>
          <p:nvPr userDrawn="1"/>
        </p:nvSpPr>
        <p:spPr>
          <a:xfrm>
            <a:off x="6895475" y="82446"/>
            <a:ext cx="5006715" cy="1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55B8F69-5BC0-3F47-9C03-58C548B843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78531"/>
            <a:ext cx="11094431" cy="105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GUIDELINES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CA987-42B6-5C46-8AB1-1D684AC51A3E}"/>
              </a:ext>
            </a:extLst>
          </p:cNvPr>
          <p:cNvSpPr/>
          <p:nvPr userDrawn="1"/>
        </p:nvSpPr>
        <p:spPr>
          <a:xfrm>
            <a:off x="0" y="0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5962A-A089-E143-920F-5265E9648A23}"/>
              </a:ext>
            </a:extLst>
          </p:cNvPr>
          <p:cNvSpPr/>
          <p:nvPr userDrawn="1"/>
        </p:nvSpPr>
        <p:spPr>
          <a:xfrm>
            <a:off x="0" y="6584562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E8750-823A-BA44-884A-CF48A0CE1781}"/>
              </a:ext>
            </a:extLst>
          </p:cNvPr>
          <p:cNvSpPr/>
          <p:nvPr userDrawn="1"/>
        </p:nvSpPr>
        <p:spPr>
          <a:xfrm>
            <a:off x="11918562" y="6584562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09AA6-B5FE-4D42-A141-92C087CE1137}"/>
              </a:ext>
            </a:extLst>
          </p:cNvPr>
          <p:cNvSpPr/>
          <p:nvPr userDrawn="1"/>
        </p:nvSpPr>
        <p:spPr>
          <a:xfrm>
            <a:off x="11918562" y="0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2343B-913E-2A44-9BE4-5E060D51F975}"/>
              </a:ext>
            </a:extLst>
          </p:cNvPr>
          <p:cNvCxnSpPr/>
          <p:nvPr userDrawn="1"/>
        </p:nvCxnSpPr>
        <p:spPr>
          <a:xfrm>
            <a:off x="273438" y="0"/>
            <a:ext cx="0" cy="68632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2FCC2A-6398-E345-99E4-30C365A485D0}"/>
              </a:ext>
            </a:extLst>
          </p:cNvPr>
          <p:cNvCxnSpPr/>
          <p:nvPr userDrawn="1"/>
        </p:nvCxnSpPr>
        <p:spPr>
          <a:xfrm>
            <a:off x="11918731" y="0"/>
            <a:ext cx="0" cy="68632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D1E96C-3EFB-B14D-ABE8-7019F6040518}"/>
              </a:ext>
            </a:extLst>
          </p:cNvPr>
          <p:cNvCxnSpPr/>
          <p:nvPr userDrawn="1"/>
        </p:nvCxnSpPr>
        <p:spPr>
          <a:xfrm>
            <a:off x="0" y="658456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506D47-8BA3-8548-9F1B-3B5D6608E810}"/>
              </a:ext>
            </a:extLst>
          </p:cNvPr>
          <p:cNvCxnSpPr/>
          <p:nvPr userDrawn="1"/>
        </p:nvCxnSpPr>
        <p:spPr>
          <a:xfrm>
            <a:off x="0" y="27343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6AF03E-494F-BC45-8A8A-A4CD5705DCB1}"/>
              </a:ext>
            </a:extLst>
          </p:cNvPr>
          <p:cNvSpPr/>
          <p:nvPr userDrawn="1"/>
        </p:nvSpPr>
        <p:spPr>
          <a:xfrm>
            <a:off x="11651071" y="0"/>
            <a:ext cx="27343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DA24EC-51D9-BC42-8514-519118913515}"/>
              </a:ext>
            </a:extLst>
          </p:cNvPr>
          <p:cNvSpPr/>
          <p:nvPr userDrawn="1"/>
        </p:nvSpPr>
        <p:spPr>
          <a:xfrm>
            <a:off x="267491" y="-699"/>
            <a:ext cx="27343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44839-61FB-A94D-8ECC-68D41C41E5BD}"/>
              </a:ext>
            </a:extLst>
          </p:cNvPr>
          <p:cNvSpPr txBox="1"/>
          <p:nvPr userDrawn="1"/>
        </p:nvSpPr>
        <p:spPr>
          <a:xfrm>
            <a:off x="5152839" y="-36576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77058-1248-684E-8042-27743A0CEEAE}"/>
              </a:ext>
            </a:extLst>
          </p:cNvPr>
          <p:cNvSpPr txBox="1"/>
          <p:nvPr userDrawn="1"/>
        </p:nvSpPr>
        <p:spPr>
          <a:xfrm>
            <a:off x="5152839" y="6547663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B37B6-FE87-914D-8401-DEF0E588F032}"/>
              </a:ext>
            </a:extLst>
          </p:cNvPr>
          <p:cNvSpPr txBox="1"/>
          <p:nvPr userDrawn="1"/>
        </p:nvSpPr>
        <p:spPr>
          <a:xfrm rot="16200000">
            <a:off x="-743722" y="3247544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45A4D-8C8F-8D46-AA00-3A21477A45FC}"/>
              </a:ext>
            </a:extLst>
          </p:cNvPr>
          <p:cNvSpPr txBox="1"/>
          <p:nvPr userDrawn="1"/>
        </p:nvSpPr>
        <p:spPr>
          <a:xfrm rot="5400000">
            <a:off x="11207256" y="3247545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0B5B2-C127-0B48-9D07-D81B31F8F65C}"/>
              </a:ext>
            </a:extLst>
          </p:cNvPr>
          <p:cNvCxnSpPr/>
          <p:nvPr userDrawn="1"/>
        </p:nvCxnSpPr>
        <p:spPr>
          <a:xfrm>
            <a:off x="30796" y="949765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8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CEE5AE-17D1-B042-8062-E4835B31A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1220" y="273393"/>
            <a:ext cx="2170171" cy="63112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DE1EAA-457F-CD4E-8294-36DC33FD7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8240" y="2993232"/>
            <a:ext cx="1516131" cy="2428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2C87FC-B149-5145-8D8C-C76CA1D9F3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903045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BFD40-F092-164A-86DD-4737C9FEF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9030459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9B99B-E55E-9646-8952-484D183F1B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9030459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32083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71E6CF-6376-3943-BC52-001D0984A7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223" y="6413075"/>
            <a:ext cx="4534953" cy="162076"/>
          </a:xfrm>
          <a:prstGeom prst="rect">
            <a:avLst/>
          </a:prstGeom>
        </p:spPr>
      </p:pic>
      <p:pic>
        <p:nvPicPr>
          <p:cNvPr id="7" name="Graphic 6">
            <a:hlinkClick r:id="rId4"/>
            <a:extLst>
              <a:ext uri="{FF2B5EF4-FFF2-40B4-BE49-F238E27FC236}">
                <a16:creationId xmlns:a16="http://schemas.microsoft.com/office/drawing/2014/main" id="{DB2C85A5-57BC-6943-8933-4F745735F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321" y="6482843"/>
            <a:ext cx="1165533" cy="923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23D983-797E-D340-B07E-6AC926483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122498"/>
            <a:ext cx="11132279" cy="1026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349DFA-D149-4F4A-8A03-2C4EC5D512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146" y="6001902"/>
            <a:ext cx="1708931" cy="573249"/>
          </a:xfrm>
          <a:prstGeom prst="rect">
            <a:avLst/>
          </a:prstGeom>
        </p:spPr>
      </p:pic>
      <p:grpSp>
        <p:nvGrpSpPr>
          <p:cNvPr id="15" name="Graphic 10">
            <a:extLst>
              <a:ext uri="{FF2B5EF4-FFF2-40B4-BE49-F238E27FC236}">
                <a16:creationId xmlns:a16="http://schemas.microsoft.com/office/drawing/2014/main" id="{6483DE00-BD40-3E42-89C9-3A64FE8C124A}"/>
              </a:ext>
            </a:extLst>
          </p:cNvPr>
          <p:cNvGrpSpPr/>
          <p:nvPr/>
        </p:nvGrpSpPr>
        <p:grpSpPr>
          <a:xfrm>
            <a:off x="10479349" y="283136"/>
            <a:ext cx="1423812" cy="2219858"/>
            <a:chOff x="10479349" y="283136"/>
            <a:chExt cx="1423812" cy="221985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79489C5-B622-1046-A607-A5904CC06D1B}"/>
                </a:ext>
              </a:extLst>
            </p:cNvPr>
            <p:cNvSpPr/>
            <p:nvPr/>
          </p:nvSpPr>
          <p:spPr>
            <a:xfrm>
              <a:off x="11024789" y="283376"/>
              <a:ext cx="878324" cy="1351682"/>
            </a:xfrm>
            <a:custGeom>
              <a:avLst/>
              <a:gdLst>
                <a:gd name="connsiteX0" fmla="*/ 83519 w 878324"/>
                <a:gd name="connsiteY0" fmla="*/ 0 h 1351682"/>
                <a:gd name="connsiteX1" fmla="*/ 66693 w 878324"/>
                <a:gd name="connsiteY1" fmla="*/ 454857 h 1351682"/>
                <a:gd name="connsiteX2" fmla="*/ 447080 w 878324"/>
                <a:gd name="connsiteY2" fmla="*/ 879058 h 1351682"/>
                <a:gd name="connsiteX3" fmla="*/ 844579 w 878324"/>
                <a:gd name="connsiteY3" fmla="*/ 1341949 h 1351682"/>
                <a:gd name="connsiteX4" fmla="*/ 878325 w 878324"/>
                <a:gd name="connsiteY4" fmla="*/ 1326454 h 1351682"/>
                <a:gd name="connsiteX5" fmla="*/ 878325 w 878324"/>
                <a:gd name="connsiteY5" fmla="*/ 0 h 1351682"/>
                <a:gd name="connsiteX6" fmla="*/ 83519 w 878324"/>
                <a:gd name="connsiteY6" fmla="*/ 0 h 135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324" h="1351682">
                  <a:moveTo>
                    <a:pt x="83519" y="0"/>
                  </a:moveTo>
                  <a:cubicBezTo>
                    <a:pt x="83519" y="0"/>
                    <a:pt x="-92622" y="158537"/>
                    <a:pt x="66693" y="454857"/>
                  </a:cubicBezTo>
                  <a:cubicBezTo>
                    <a:pt x="137388" y="585943"/>
                    <a:pt x="289342" y="728555"/>
                    <a:pt x="447080" y="879058"/>
                  </a:cubicBezTo>
                  <a:cubicBezTo>
                    <a:pt x="594158" y="1019422"/>
                    <a:pt x="779858" y="1212967"/>
                    <a:pt x="844579" y="1341949"/>
                  </a:cubicBezTo>
                  <a:cubicBezTo>
                    <a:pt x="855190" y="1359500"/>
                    <a:pt x="878325" y="1352709"/>
                    <a:pt x="878325" y="1326454"/>
                  </a:cubicBezTo>
                  <a:lnTo>
                    <a:pt x="878325" y="0"/>
                  </a:lnTo>
                  <a:lnTo>
                    <a:pt x="83519" y="0"/>
                  </a:lnTo>
                </a:path>
              </a:pathLst>
            </a:custGeom>
            <a:solidFill>
              <a:srgbClr val="A78B5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c 10">
              <a:extLst>
                <a:ext uri="{FF2B5EF4-FFF2-40B4-BE49-F238E27FC236}">
                  <a16:creationId xmlns:a16="http://schemas.microsoft.com/office/drawing/2014/main" id="{AF89692D-0755-514C-A0EF-FD20A054E581}"/>
                </a:ext>
              </a:extLst>
            </p:cNvPr>
            <p:cNvGrpSpPr/>
            <p:nvPr/>
          </p:nvGrpSpPr>
          <p:grpSpPr>
            <a:xfrm>
              <a:off x="11025203" y="283136"/>
              <a:ext cx="877958" cy="1345631"/>
              <a:chOff x="11025203" y="283136"/>
              <a:chExt cx="877958" cy="1345631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D6B945C-8FF8-7046-98F8-D9052B33FA4A}"/>
                  </a:ext>
                </a:extLst>
              </p:cNvPr>
              <p:cNvSpPr/>
              <p:nvPr/>
            </p:nvSpPr>
            <p:spPr>
              <a:xfrm>
                <a:off x="11845468" y="1583813"/>
                <a:ext cx="26385" cy="44954"/>
              </a:xfrm>
              <a:custGeom>
                <a:avLst/>
                <a:gdLst>
                  <a:gd name="connsiteX0" fmla="*/ 26385 w 26385"/>
                  <a:gd name="connsiteY0" fmla="*/ 44907 h 44954"/>
                  <a:gd name="connsiteX1" fmla="*/ 23900 w 26385"/>
                  <a:gd name="connsiteY1" fmla="*/ 41511 h 44954"/>
                  <a:gd name="connsiteX2" fmla="*/ 0 w 26385"/>
                  <a:gd name="connsiteY2" fmla="*/ 0 h 44954"/>
                  <a:gd name="connsiteX3" fmla="*/ 0 w 26385"/>
                  <a:gd name="connsiteY3" fmla="*/ 0 h 44954"/>
                  <a:gd name="connsiteX4" fmla="*/ 23900 w 26385"/>
                  <a:gd name="connsiteY4" fmla="*/ 41559 h 44954"/>
                  <a:gd name="connsiteX5" fmla="*/ 26385 w 26385"/>
                  <a:gd name="connsiteY5" fmla="*/ 44955 h 44954"/>
                  <a:gd name="connsiteX6" fmla="*/ 26385 w 26385"/>
                  <a:gd name="connsiteY6" fmla="*/ 44955 h 44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5" h="44954">
                    <a:moveTo>
                      <a:pt x="26385" y="44907"/>
                    </a:moveTo>
                    <a:cubicBezTo>
                      <a:pt x="25477" y="43817"/>
                      <a:pt x="24664" y="42683"/>
                      <a:pt x="23900" y="41511"/>
                    </a:cubicBezTo>
                    <a:cubicBezTo>
                      <a:pt x="17399" y="28312"/>
                      <a:pt x="9225" y="14443"/>
                      <a:pt x="0" y="0"/>
                    </a:cubicBezTo>
                    <a:lnTo>
                      <a:pt x="0" y="0"/>
                    </a:lnTo>
                    <a:cubicBezTo>
                      <a:pt x="8747" y="13391"/>
                      <a:pt x="16730" y="27265"/>
                      <a:pt x="23900" y="41559"/>
                    </a:cubicBezTo>
                    <a:cubicBezTo>
                      <a:pt x="24664" y="42731"/>
                      <a:pt x="25477" y="43864"/>
                      <a:pt x="26385" y="44955"/>
                    </a:cubicBezTo>
                    <a:lnTo>
                      <a:pt x="26385" y="44955"/>
                    </a:ln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BC12CC3-1894-3440-9A26-2334716BBAD3}"/>
                  </a:ext>
                </a:extLst>
              </p:cNvPr>
              <p:cNvSpPr/>
              <p:nvPr/>
            </p:nvSpPr>
            <p:spPr>
              <a:xfrm>
                <a:off x="11903114" y="1585295"/>
                <a:ext cx="4779" cy="4782"/>
              </a:xfrm>
              <a:custGeom>
                <a:avLst/>
                <a:gdLst>
                  <a:gd name="connsiteX0" fmla="*/ 0 w 4779"/>
                  <a:gd name="connsiteY0" fmla="*/ 0 h 4782"/>
                  <a:gd name="connsiteX1" fmla="*/ 0 w 4779"/>
                  <a:gd name="connsiteY1" fmla="*/ 0 h 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9" h="4782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2771BD9-049F-BC45-B23A-CC0705F7DF8B}"/>
                  </a:ext>
                </a:extLst>
              </p:cNvPr>
              <p:cNvSpPr/>
              <p:nvPr/>
            </p:nvSpPr>
            <p:spPr>
              <a:xfrm>
                <a:off x="11791598" y="1506433"/>
                <a:ext cx="21796" cy="29411"/>
              </a:xfrm>
              <a:custGeom>
                <a:avLst/>
                <a:gdLst>
                  <a:gd name="connsiteX0" fmla="*/ 21796 w 21796"/>
                  <a:gd name="connsiteY0" fmla="*/ 29412 h 29411"/>
                  <a:gd name="connsiteX1" fmla="*/ 21796 w 21796"/>
                  <a:gd name="connsiteY1" fmla="*/ 29412 h 29411"/>
                  <a:gd name="connsiteX2" fmla="*/ 0 w 21796"/>
                  <a:gd name="connsiteY2" fmla="*/ 0 h 29411"/>
                  <a:gd name="connsiteX3" fmla="*/ 21796 w 21796"/>
                  <a:gd name="connsiteY3" fmla="*/ 29412 h 29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96" h="29411">
                    <a:moveTo>
                      <a:pt x="21796" y="29412"/>
                    </a:moveTo>
                    <a:lnTo>
                      <a:pt x="21796" y="29412"/>
                    </a:lnTo>
                    <a:cubicBezTo>
                      <a:pt x="15009" y="19847"/>
                      <a:pt x="7456" y="9995"/>
                      <a:pt x="0" y="0"/>
                    </a:cubicBezTo>
                    <a:cubicBezTo>
                      <a:pt x="7648" y="9995"/>
                      <a:pt x="15009" y="19751"/>
                      <a:pt x="21796" y="29412"/>
                    </a:cubicBez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8A37655-CADF-8843-8078-32F889DBFDDB}"/>
                  </a:ext>
                </a:extLst>
              </p:cNvPr>
              <p:cNvSpPr/>
              <p:nvPr/>
            </p:nvSpPr>
            <p:spPr>
              <a:xfrm>
                <a:off x="11813394" y="1535702"/>
                <a:ext cx="4063" cy="5738"/>
              </a:xfrm>
              <a:custGeom>
                <a:avLst/>
                <a:gdLst>
                  <a:gd name="connsiteX0" fmla="*/ 4063 w 4063"/>
                  <a:gd name="connsiteY0" fmla="*/ 5739 h 5738"/>
                  <a:gd name="connsiteX1" fmla="*/ 0 w 4063"/>
                  <a:gd name="connsiteY1" fmla="*/ 0 h 5738"/>
                  <a:gd name="connsiteX2" fmla="*/ 4063 w 4063"/>
                  <a:gd name="connsiteY2" fmla="*/ 5739 h 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63" h="5738">
                    <a:moveTo>
                      <a:pt x="4063" y="5739"/>
                    </a:moveTo>
                    <a:cubicBezTo>
                      <a:pt x="2677" y="3874"/>
                      <a:pt x="1339" y="1961"/>
                      <a:pt x="0" y="0"/>
                    </a:cubicBezTo>
                    <a:cubicBezTo>
                      <a:pt x="1339" y="1961"/>
                      <a:pt x="2677" y="3874"/>
                      <a:pt x="4063" y="5739"/>
                    </a:cubicBezTo>
                  </a:path>
                </a:pathLst>
              </a:custGeom>
              <a:solidFill>
                <a:srgbClr val="99C8A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35FB746-E938-0F43-BCB4-B27888ADA59A}"/>
                  </a:ext>
                </a:extLst>
              </p:cNvPr>
              <p:cNvSpPr/>
              <p:nvPr/>
            </p:nvSpPr>
            <p:spPr>
              <a:xfrm>
                <a:off x="11903114" y="1380177"/>
                <a:ext cx="4779" cy="120899"/>
              </a:xfrm>
              <a:custGeom>
                <a:avLst/>
                <a:gdLst>
                  <a:gd name="connsiteX0" fmla="*/ 0 w 4779"/>
                  <a:gd name="connsiteY0" fmla="*/ 120900 h 120899"/>
                  <a:gd name="connsiteX1" fmla="*/ 0 w 4779"/>
                  <a:gd name="connsiteY1" fmla="*/ 82640 h 120899"/>
                  <a:gd name="connsiteX2" fmla="*/ 0 w 4779"/>
                  <a:gd name="connsiteY2" fmla="*/ 82640 h 120899"/>
                  <a:gd name="connsiteX3" fmla="*/ 0 w 4779"/>
                  <a:gd name="connsiteY3" fmla="*/ 120900 h 120899"/>
                  <a:gd name="connsiteX4" fmla="*/ 0 w 4779"/>
                  <a:gd name="connsiteY4" fmla="*/ 38259 h 120899"/>
                  <a:gd name="connsiteX5" fmla="*/ 0 w 4779"/>
                  <a:gd name="connsiteY5" fmla="*/ 0 h 120899"/>
                  <a:gd name="connsiteX6" fmla="*/ 0 w 4779"/>
                  <a:gd name="connsiteY6" fmla="*/ 0 h 120899"/>
                  <a:gd name="connsiteX7" fmla="*/ 0 w 4779"/>
                  <a:gd name="connsiteY7" fmla="*/ 38259 h 1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79" h="120899">
                    <a:moveTo>
                      <a:pt x="0" y="120900"/>
                    </a:moveTo>
                    <a:lnTo>
                      <a:pt x="0" y="82640"/>
                    </a:lnTo>
                    <a:lnTo>
                      <a:pt x="0" y="82640"/>
                    </a:lnTo>
                    <a:lnTo>
                      <a:pt x="0" y="120900"/>
                    </a:lnTo>
                    <a:close/>
                    <a:moveTo>
                      <a:pt x="0" y="38259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8259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7E3022-9909-BD4B-BD3F-E5B83F501661}"/>
                  </a:ext>
                </a:extLst>
              </p:cNvPr>
              <p:cNvSpPr/>
              <p:nvPr/>
            </p:nvSpPr>
            <p:spPr>
              <a:xfrm>
                <a:off x="11344340" y="1039621"/>
                <a:ext cx="224847" cy="218317"/>
              </a:xfrm>
              <a:custGeom>
                <a:avLst/>
                <a:gdLst>
                  <a:gd name="connsiteX0" fmla="*/ 224848 w 224847"/>
                  <a:gd name="connsiteY0" fmla="*/ 218318 h 218317"/>
                  <a:gd name="connsiteX1" fmla="*/ 223797 w 224847"/>
                  <a:gd name="connsiteY1" fmla="*/ 217122 h 218317"/>
                  <a:gd name="connsiteX2" fmla="*/ 224848 w 224847"/>
                  <a:gd name="connsiteY2" fmla="*/ 218318 h 218317"/>
                  <a:gd name="connsiteX3" fmla="*/ 192775 w 224847"/>
                  <a:gd name="connsiteY3" fmla="*/ 186371 h 218317"/>
                  <a:gd name="connsiteX4" fmla="*/ 166150 w 224847"/>
                  <a:gd name="connsiteY4" fmla="*/ 160116 h 218317"/>
                  <a:gd name="connsiteX5" fmla="*/ 166150 w 224847"/>
                  <a:gd name="connsiteY5" fmla="*/ 160116 h 218317"/>
                  <a:gd name="connsiteX6" fmla="*/ 192775 w 224847"/>
                  <a:gd name="connsiteY6" fmla="*/ 186419 h 218317"/>
                  <a:gd name="connsiteX7" fmla="*/ 153340 w 224847"/>
                  <a:gd name="connsiteY7" fmla="*/ 147681 h 218317"/>
                  <a:gd name="connsiteX8" fmla="*/ 153340 w 224847"/>
                  <a:gd name="connsiteY8" fmla="*/ 147681 h 218317"/>
                  <a:gd name="connsiteX9" fmla="*/ 127529 w 224847"/>
                  <a:gd name="connsiteY9" fmla="*/ 122860 h 218317"/>
                  <a:gd name="connsiteX10" fmla="*/ 119116 w 224847"/>
                  <a:gd name="connsiteY10" fmla="*/ 114970 h 218317"/>
                  <a:gd name="connsiteX11" fmla="*/ 127529 w 224847"/>
                  <a:gd name="connsiteY11" fmla="*/ 122860 h 218317"/>
                  <a:gd name="connsiteX12" fmla="*/ 153340 w 224847"/>
                  <a:gd name="connsiteY12" fmla="*/ 147681 h 218317"/>
                  <a:gd name="connsiteX13" fmla="*/ 88094 w 224847"/>
                  <a:gd name="connsiteY13" fmla="*/ 84936 h 218317"/>
                  <a:gd name="connsiteX14" fmla="*/ 88094 w 224847"/>
                  <a:gd name="connsiteY14" fmla="*/ 84936 h 218317"/>
                  <a:gd name="connsiteX15" fmla="*/ 60084 w 224847"/>
                  <a:gd name="connsiteY15" fmla="*/ 58154 h 218317"/>
                  <a:gd name="connsiteX16" fmla="*/ 88094 w 224847"/>
                  <a:gd name="connsiteY16" fmla="*/ 84936 h 218317"/>
                  <a:gd name="connsiteX17" fmla="*/ 27485 w 224847"/>
                  <a:gd name="connsiteY17" fmla="*/ 26782 h 218317"/>
                  <a:gd name="connsiteX18" fmla="*/ 27485 w 224847"/>
                  <a:gd name="connsiteY18" fmla="*/ 26782 h 218317"/>
                  <a:gd name="connsiteX19" fmla="*/ 0 w 224847"/>
                  <a:gd name="connsiteY19" fmla="*/ 0 h 218317"/>
                  <a:gd name="connsiteX20" fmla="*/ 27485 w 224847"/>
                  <a:gd name="connsiteY20" fmla="*/ 26782 h 218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4847" h="218317">
                    <a:moveTo>
                      <a:pt x="224848" y="218318"/>
                    </a:moveTo>
                    <a:cubicBezTo>
                      <a:pt x="224848" y="217935"/>
                      <a:pt x="224036" y="217505"/>
                      <a:pt x="223797" y="217122"/>
                    </a:cubicBezTo>
                    <a:cubicBezTo>
                      <a:pt x="223797" y="217505"/>
                      <a:pt x="224609" y="217935"/>
                      <a:pt x="224848" y="218318"/>
                    </a:cubicBezTo>
                    <a:moveTo>
                      <a:pt x="192775" y="186371"/>
                    </a:moveTo>
                    <a:cubicBezTo>
                      <a:pt x="183836" y="177476"/>
                      <a:pt x="175089" y="168724"/>
                      <a:pt x="166150" y="160116"/>
                    </a:cubicBezTo>
                    <a:lnTo>
                      <a:pt x="166150" y="160116"/>
                    </a:lnTo>
                    <a:cubicBezTo>
                      <a:pt x="175089" y="168772"/>
                      <a:pt x="183836" y="177524"/>
                      <a:pt x="192775" y="186419"/>
                    </a:cubicBezTo>
                    <a:moveTo>
                      <a:pt x="153340" y="147681"/>
                    </a:moveTo>
                    <a:lnTo>
                      <a:pt x="153340" y="147681"/>
                    </a:lnTo>
                    <a:cubicBezTo>
                      <a:pt x="144641" y="139264"/>
                      <a:pt x="135941" y="130991"/>
                      <a:pt x="127529" y="122860"/>
                    </a:cubicBezTo>
                    <a:cubicBezTo>
                      <a:pt x="124804" y="120230"/>
                      <a:pt x="122080" y="117600"/>
                      <a:pt x="119116" y="114970"/>
                    </a:cubicBezTo>
                    <a:cubicBezTo>
                      <a:pt x="122080" y="117600"/>
                      <a:pt x="124804" y="120230"/>
                      <a:pt x="127529" y="122860"/>
                    </a:cubicBezTo>
                    <a:cubicBezTo>
                      <a:pt x="135941" y="130991"/>
                      <a:pt x="144641" y="139264"/>
                      <a:pt x="153340" y="147681"/>
                    </a:cubicBezTo>
                    <a:moveTo>
                      <a:pt x="88094" y="84936"/>
                    </a:moveTo>
                    <a:lnTo>
                      <a:pt x="88094" y="84936"/>
                    </a:lnTo>
                    <a:cubicBezTo>
                      <a:pt x="78534" y="75993"/>
                      <a:pt x="69357" y="67097"/>
                      <a:pt x="60084" y="58154"/>
                    </a:cubicBezTo>
                    <a:cubicBezTo>
                      <a:pt x="69357" y="67050"/>
                      <a:pt x="78582" y="75993"/>
                      <a:pt x="88094" y="84936"/>
                    </a:cubicBezTo>
                    <a:moveTo>
                      <a:pt x="27485" y="26782"/>
                    </a:moveTo>
                    <a:lnTo>
                      <a:pt x="27485" y="26782"/>
                    </a:lnTo>
                    <a:cubicBezTo>
                      <a:pt x="18212" y="17838"/>
                      <a:pt x="8986" y="8895"/>
                      <a:pt x="0" y="0"/>
                    </a:cubicBezTo>
                    <a:cubicBezTo>
                      <a:pt x="8986" y="8895"/>
                      <a:pt x="18212" y="17838"/>
                      <a:pt x="27485" y="26782"/>
                    </a:cubicBez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3033CD7-AC56-4B42-879D-B57FE37F664B}"/>
                  </a:ext>
                </a:extLst>
              </p:cNvPr>
              <p:cNvSpPr/>
              <p:nvPr/>
            </p:nvSpPr>
            <p:spPr>
              <a:xfrm>
                <a:off x="11098604" y="750762"/>
                <a:ext cx="804557" cy="877957"/>
              </a:xfrm>
              <a:custGeom>
                <a:avLst/>
                <a:gdLst>
                  <a:gd name="connsiteX0" fmla="*/ 773249 w 804557"/>
                  <a:gd name="connsiteY0" fmla="*/ 877958 h 877957"/>
                  <a:gd name="connsiteX1" fmla="*/ 770763 w 804557"/>
                  <a:gd name="connsiteY1" fmla="*/ 874562 h 877957"/>
                  <a:gd name="connsiteX2" fmla="*/ 746864 w 804557"/>
                  <a:gd name="connsiteY2" fmla="*/ 833003 h 877957"/>
                  <a:gd name="connsiteX3" fmla="*/ 746864 w 804557"/>
                  <a:gd name="connsiteY3" fmla="*/ 693500 h 877957"/>
                  <a:gd name="connsiteX4" fmla="*/ 718614 w 804557"/>
                  <a:gd name="connsiteY4" fmla="*/ 665618 h 877957"/>
                  <a:gd name="connsiteX5" fmla="*/ 718614 w 804557"/>
                  <a:gd name="connsiteY5" fmla="*/ 790679 h 877957"/>
                  <a:gd name="connsiteX6" fmla="*/ 714551 w 804557"/>
                  <a:gd name="connsiteY6" fmla="*/ 784940 h 877957"/>
                  <a:gd name="connsiteX7" fmla="*/ 692754 w 804557"/>
                  <a:gd name="connsiteY7" fmla="*/ 755528 h 877957"/>
                  <a:gd name="connsiteX8" fmla="*/ 692754 w 804557"/>
                  <a:gd name="connsiteY8" fmla="*/ 640032 h 877957"/>
                  <a:gd name="connsiteX9" fmla="*/ 663693 w 804557"/>
                  <a:gd name="connsiteY9" fmla="*/ 611338 h 877957"/>
                  <a:gd name="connsiteX10" fmla="*/ 663693 w 804557"/>
                  <a:gd name="connsiteY10" fmla="*/ 718751 h 877957"/>
                  <a:gd name="connsiteX11" fmla="*/ 637021 w 804557"/>
                  <a:gd name="connsiteY11" fmla="*/ 686613 h 877957"/>
                  <a:gd name="connsiteX12" fmla="*/ 637021 w 804557"/>
                  <a:gd name="connsiteY12" fmla="*/ 585178 h 877957"/>
                  <a:gd name="connsiteX13" fmla="*/ 608341 w 804557"/>
                  <a:gd name="connsiteY13" fmla="*/ 557344 h 877957"/>
                  <a:gd name="connsiteX14" fmla="*/ 608341 w 804557"/>
                  <a:gd name="connsiteY14" fmla="*/ 654188 h 877957"/>
                  <a:gd name="connsiteX15" fmla="*/ 581717 w 804557"/>
                  <a:gd name="connsiteY15" fmla="*/ 624250 h 877957"/>
                  <a:gd name="connsiteX16" fmla="*/ 581717 w 804557"/>
                  <a:gd name="connsiteY16" fmla="*/ 530993 h 877957"/>
                  <a:gd name="connsiteX17" fmla="*/ 555332 w 804557"/>
                  <a:gd name="connsiteY17" fmla="*/ 505120 h 877957"/>
                  <a:gd name="connsiteX18" fmla="*/ 555332 w 804557"/>
                  <a:gd name="connsiteY18" fmla="*/ 595651 h 877957"/>
                  <a:gd name="connsiteX19" fmla="*/ 528708 w 804557"/>
                  <a:gd name="connsiteY19" fmla="*/ 567196 h 877957"/>
                  <a:gd name="connsiteX20" fmla="*/ 528708 w 804557"/>
                  <a:gd name="connsiteY20" fmla="*/ 478721 h 877957"/>
                  <a:gd name="connsiteX21" fmla="*/ 495822 w 804557"/>
                  <a:gd name="connsiteY21" fmla="*/ 446535 h 877957"/>
                  <a:gd name="connsiteX22" fmla="*/ 495822 w 804557"/>
                  <a:gd name="connsiteY22" fmla="*/ 533241 h 877957"/>
                  <a:gd name="connsiteX23" fmla="*/ 470201 w 804557"/>
                  <a:gd name="connsiteY23" fmla="*/ 507176 h 877957"/>
                  <a:gd name="connsiteX24" fmla="*/ 469150 w 804557"/>
                  <a:gd name="connsiteY24" fmla="*/ 505981 h 877957"/>
                  <a:gd name="connsiteX25" fmla="*/ 469150 w 804557"/>
                  <a:gd name="connsiteY25" fmla="*/ 436492 h 877957"/>
                  <a:gd name="connsiteX26" fmla="*/ 438415 w 804557"/>
                  <a:gd name="connsiteY26" fmla="*/ 436492 h 877957"/>
                  <a:gd name="connsiteX27" fmla="*/ 438415 w 804557"/>
                  <a:gd name="connsiteY27" fmla="*/ 475230 h 877957"/>
                  <a:gd name="connsiteX28" fmla="*/ 411791 w 804557"/>
                  <a:gd name="connsiteY28" fmla="*/ 448926 h 877957"/>
                  <a:gd name="connsiteX29" fmla="*/ 411791 w 804557"/>
                  <a:gd name="connsiteY29" fmla="*/ 436492 h 877957"/>
                  <a:gd name="connsiteX30" fmla="*/ 398980 w 804557"/>
                  <a:gd name="connsiteY30" fmla="*/ 436492 h 877957"/>
                  <a:gd name="connsiteX31" fmla="*/ 373169 w 804557"/>
                  <a:gd name="connsiteY31" fmla="*/ 411671 h 877957"/>
                  <a:gd name="connsiteX32" fmla="*/ 364708 w 804557"/>
                  <a:gd name="connsiteY32" fmla="*/ 403780 h 877957"/>
                  <a:gd name="connsiteX33" fmla="*/ 444390 w 804557"/>
                  <a:gd name="connsiteY33" fmla="*/ 403780 h 877957"/>
                  <a:gd name="connsiteX34" fmla="*/ 413654 w 804557"/>
                  <a:gd name="connsiteY34" fmla="*/ 373986 h 877957"/>
                  <a:gd name="connsiteX35" fmla="*/ 333734 w 804557"/>
                  <a:gd name="connsiteY35" fmla="*/ 373986 h 877957"/>
                  <a:gd name="connsiteX36" fmla="*/ 305772 w 804557"/>
                  <a:gd name="connsiteY36" fmla="*/ 347204 h 877957"/>
                  <a:gd name="connsiteX37" fmla="*/ 386218 w 804557"/>
                  <a:gd name="connsiteY37" fmla="*/ 347204 h 877957"/>
                  <a:gd name="connsiteX38" fmla="*/ 353858 w 804557"/>
                  <a:gd name="connsiteY38" fmla="*/ 315831 h 877957"/>
                  <a:gd name="connsiteX39" fmla="*/ 273077 w 804557"/>
                  <a:gd name="connsiteY39" fmla="*/ 315831 h 877957"/>
                  <a:gd name="connsiteX40" fmla="*/ 245688 w 804557"/>
                  <a:gd name="connsiteY40" fmla="*/ 289050 h 877957"/>
                  <a:gd name="connsiteX41" fmla="*/ 326134 w 804557"/>
                  <a:gd name="connsiteY41" fmla="*/ 289050 h 877957"/>
                  <a:gd name="connsiteX42" fmla="*/ 295925 w 804557"/>
                  <a:gd name="connsiteY42" fmla="*/ 259590 h 877957"/>
                  <a:gd name="connsiteX43" fmla="*/ 215718 w 804557"/>
                  <a:gd name="connsiteY43" fmla="*/ 259590 h 877957"/>
                  <a:gd name="connsiteX44" fmla="*/ 189333 w 804557"/>
                  <a:gd name="connsiteY44" fmla="*/ 232809 h 877957"/>
                  <a:gd name="connsiteX45" fmla="*/ 268488 w 804557"/>
                  <a:gd name="connsiteY45" fmla="*/ 232809 h 877957"/>
                  <a:gd name="connsiteX46" fmla="*/ 237801 w 804557"/>
                  <a:gd name="connsiteY46" fmla="*/ 203062 h 877957"/>
                  <a:gd name="connsiteX47" fmla="*/ 160558 w 804557"/>
                  <a:gd name="connsiteY47" fmla="*/ 203062 h 877957"/>
                  <a:gd name="connsiteX48" fmla="*/ 135511 w 804557"/>
                  <a:gd name="connsiteY48" fmla="*/ 176280 h 877957"/>
                  <a:gd name="connsiteX49" fmla="*/ 212755 w 804557"/>
                  <a:gd name="connsiteY49" fmla="*/ 176280 h 877957"/>
                  <a:gd name="connsiteX50" fmla="*/ 178769 w 804557"/>
                  <a:gd name="connsiteY50" fmla="*/ 143186 h 877957"/>
                  <a:gd name="connsiteX51" fmla="*/ 105875 w 804557"/>
                  <a:gd name="connsiteY51" fmla="*/ 143186 h 877957"/>
                  <a:gd name="connsiteX52" fmla="*/ 83027 w 804557"/>
                  <a:gd name="connsiteY52" fmla="*/ 116404 h 877957"/>
                  <a:gd name="connsiteX53" fmla="*/ 153770 w 804557"/>
                  <a:gd name="connsiteY53" fmla="*/ 116404 h 877957"/>
                  <a:gd name="connsiteX54" fmla="*/ 123417 w 804557"/>
                  <a:gd name="connsiteY54" fmla="*/ 86849 h 877957"/>
                  <a:gd name="connsiteX55" fmla="*/ 59223 w 804557"/>
                  <a:gd name="connsiteY55" fmla="*/ 86849 h 877957"/>
                  <a:gd name="connsiteX56" fmla="*/ 39099 w 804557"/>
                  <a:gd name="connsiteY56" fmla="*/ 60019 h 877957"/>
                  <a:gd name="connsiteX57" fmla="*/ 98371 w 804557"/>
                  <a:gd name="connsiteY57" fmla="*/ 60019 h 877957"/>
                  <a:gd name="connsiteX58" fmla="*/ 74471 w 804557"/>
                  <a:gd name="connsiteY58" fmla="*/ 36681 h 877957"/>
                  <a:gd name="connsiteX59" fmla="*/ 22561 w 804557"/>
                  <a:gd name="connsiteY59" fmla="*/ 36681 h 877957"/>
                  <a:gd name="connsiteX60" fmla="*/ 0 w 804557"/>
                  <a:gd name="connsiteY60" fmla="*/ 0 h 877957"/>
                  <a:gd name="connsiteX61" fmla="*/ 89480 w 804557"/>
                  <a:gd name="connsiteY61" fmla="*/ 0 h 877957"/>
                  <a:gd name="connsiteX62" fmla="*/ 116104 w 804557"/>
                  <a:gd name="connsiteY62" fmla="*/ 26686 h 877957"/>
                  <a:gd name="connsiteX63" fmla="*/ 114193 w 804557"/>
                  <a:gd name="connsiteY63" fmla="*/ 26686 h 877957"/>
                  <a:gd name="connsiteX64" fmla="*/ 765935 w 804557"/>
                  <a:gd name="connsiteY64" fmla="*/ 667962 h 877957"/>
                  <a:gd name="connsiteX65" fmla="*/ 804557 w 804557"/>
                  <a:gd name="connsiteY65" fmla="*/ 629702 h 877957"/>
                  <a:gd name="connsiteX66" fmla="*/ 804557 w 804557"/>
                  <a:gd name="connsiteY66" fmla="*/ 667962 h 877957"/>
                  <a:gd name="connsiteX67" fmla="*/ 773297 w 804557"/>
                  <a:gd name="connsiteY67" fmla="*/ 698999 h 877957"/>
                  <a:gd name="connsiteX68" fmla="*/ 773297 w 804557"/>
                  <a:gd name="connsiteY68" fmla="*/ 743285 h 877957"/>
                  <a:gd name="connsiteX69" fmla="*/ 804557 w 804557"/>
                  <a:gd name="connsiteY69" fmla="*/ 712199 h 877957"/>
                  <a:gd name="connsiteX70" fmla="*/ 804557 w 804557"/>
                  <a:gd name="connsiteY70" fmla="*/ 750458 h 877957"/>
                  <a:gd name="connsiteX71" fmla="*/ 773297 w 804557"/>
                  <a:gd name="connsiteY71" fmla="*/ 781496 h 877957"/>
                  <a:gd name="connsiteX72" fmla="*/ 773297 w 804557"/>
                  <a:gd name="connsiteY72" fmla="*/ 827408 h 877957"/>
                  <a:gd name="connsiteX73" fmla="*/ 804557 w 804557"/>
                  <a:gd name="connsiteY73" fmla="*/ 796274 h 877957"/>
                  <a:gd name="connsiteX74" fmla="*/ 804557 w 804557"/>
                  <a:gd name="connsiteY74" fmla="*/ 834533 h 877957"/>
                  <a:gd name="connsiteX75" fmla="*/ 773297 w 804557"/>
                  <a:gd name="connsiteY75" fmla="*/ 865715 h 877957"/>
                  <a:gd name="connsiteX76" fmla="*/ 773297 w 804557"/>
                  <a:gd name="connsiteY76" fmla="*/ 877958 h 87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804557" h="877957">
                    <a:moveTo>
                      <a:pt x="773249" y="877958"/>
                    </a:moveTo>
                    <a:cubicBezTo>
                      <a:pt x="772340" y="876867"/>
                      <a:pt x="771528" y="875734"/>
                      <a:pt x="770763" y="874562"/>
                    </a:cubicBezTo>
                    <a:cubicBezTo>
                      <a:pt x="763593" y="860268"/>
                      <a:pt x="755611" y="846394"/>
                      <a:pt x="746864" y="833003"/>
                    </a:cubicBezTo>
                    <a:lnTo>
                      <a:pt x="746864" y="693500"/>
                    </a:lnTo>
                    <a:lnTo>
                      <a:pt x="718614" y="665618"/>
                    </a:lnTo>
                    <a:lnTo>
                      <a:pt x="718614" y="790679"/>
                    </a:lnTo>
                    <a:cubicBezTo>
                      <a:pt x="717228" y="788813"/>
                      <a:pt x="715890" y="786901"/>
                      <a:pt x="714551" y="784940"/>
                    </a:cubicBezTo>
                    <a:cubicBezTo>
                      <a:pt x="707764" y="775375"/>
                      <a:pt x="700211" y="765523"/>
                      <a:pt x="692754" y="755528"/>
                    </a:cubicBezTo>
                    <a:lnTo>
                      <a:pt x="692754" y="640032"/>
                    </a:lnTo>
                    <a:lnTo>
                      <a:pt x="663693" y="611338"/>
                    </a:lnTo>
                    <a:lnTo>
                      <a:pt x="663693" y="718751"/>
                    </a:lnTo>
                    <a:cubicBezTo>
                      <a:pt x="654994" y="708134"/>
                      <a:pt x="646007" y="697421"/>
                      <a:pt x="637021" y="686613"/>
                    </a:cubicBezTo>
                    <a:lnTo>
                      <a:pt x="637021" y="585178"/>
                    </a:lnTo>
                    <a:lnTo>
                      <a:pt x="608341" y="557344"/>
                    </a:lnTo>
                    <a:lnTo>
                      <a:pt x="608341" y="654188"/>
                    </a:lnTo>
                    <a:cubicBezTo>
                      <a:pt x="599642" y="644241"/>
                      <a:pt x="590655" y="634245"/>
                      <a:pt x="581717" y="624250"/>
                    </a:cubicBezTo>
                    <a:lnTo>
                      <a:pt x="581717" y="530993"/>
                    </a:lnTo>
                    <a:lnTo>
                      <a:pt x="555332" y="505120"/>
                    </a:lnTo>
                    <a:lnTo>
                      <a:pt x="555332" y="595651"/>
                    </a:lnTo>
                    <a:cubicBezTo>
                      <a:pt x="546632" y="586086"/>
                      <a:pt x="537694" y="576522"/>
                      <a:pt x="528708" y="567196"/>
                    </a:cubicBezTo>
                    <a:lnTo>
                      <a:pt x="528708" y="478721"/>
                    </a:lnTo>
                    <a:lnTo>
                      <a:pt x="495822" y="446535"/>
                    </a:lnTo>
                    <a:lnTo>
                      <a:pt x="495822" y="533241"/>
                    </a:lnTo>
                    <a:cubicBezTo>
                      <a:pt x="487361" y="524489"/>
                      <a:pt x="478662" y="515785"/>
                      <a:pt x="470201" y="507176"/>
                    </a:cubicBezTo>
                    <a:cubicBezTo>
                      <a:pt x="470201" y="506794"/>
                      <a:pt x="469389" y="506363"/>
                      <a:pt x="469150" y="505981"/>
                    </a:cubicBezTo>
                    <a:lnTo>
                      <a:pt x="469150" y="436492"/>
                    </a:lnTo>
                    <a:lnTo>
                      <a:pt x="438415" y="436492"/>
                    </a:lnTo>
                    <a:lnTo>
                      <a:pt x="438415" y="475230"/>
                    </a:lnTo>
                    <a:cubicBezTo>
                      <a:pt x="429428" y="466334"/>
                      <a:pt x="420729" y="457583"/>
                      <a:pt x="411791" y="448926"/>
                    </a:cubicBezTo>
                    <a:lnTo>
                      <a:pt x="411791" y="436492"/>
                    </a:lnTo>
                    <a:lnTo>
                      <a:pt x="398980" y="436492"/>
                    </a:lnTo>
                    <a:cubicBezTo>
                      <a:pt x="390281" y="428075"/>
                      <a:pt x="381629" y="419801"/>
                      <a:pt x="373169" y="411671"/>
                    </a:cubicBezTo>
                    <a:cubicBezTo>
                      <a:pt x="370444" y="409041"/>
                      <a:pt x="367719" y="406411"/>
                      <a:pt x="364708" y="403780"/>
                    </a:cubicBezTo>
                    <a:lnTo>
                      <a:pt x="444390" y="403780"/>
                    </a:lnTo>
                    <a:lnTo>
                      <a:pt x="413654" y="373986"/>
                    </a:lnTo>
                    <a:lnTo>
                      <a:pt x="333734" y="373986"/>
                    </a:lnTo>
                    <a:cubicBezTo>
                      <a:pt x="324174" y="365043"/>
                      <a:pt x="314997" y="356100"/>
                      <a:pt x="305772" y="347204"/>
                    </a:cubicBezTo>
                    <a:lnTo>
                      <a:pt x="386218" y="347204"/>
                    </a:lnTo>
                    <a:lnTo>
                      <a:pt x="353858" y="315831"/>
                    </a:lnTo>
                    <a:lnTo>
                      <a:pt x="273077" y="315831"/>
                    </a:lnTo>
                    <a:cubicBezTo>
                      <a:pt x="263900" y="306888"/>
                      <a:pt x="254627" y="297945"/>
                      <a:pt x="245688" y="289050"/>
                    </a:cubicBezTo>
                    <a:lnTo>
                      <a:pt x="326134" y="289050"/>
                    </a:lnTo>
                    <a:lnTo>
                      <a:pt x="295925" y="259590"/>
                    </a:lnTo>
                    <a:lnTo>
                      <a:pt x="215718" y="259590"/>
                    </a:lnTo>
                    <a:cubicBezTo>
                      <a:pt x="206732" y="250647"/>
                      <a:pt x="198080" y="241704"/>
                      <a:pt x="189333" y="232809"/>
                    </a:cubicBezTo>
                    <a:lnTo>
                      <a:pt x="268488" y="232809"/>
                    </a:lnTo>
                    <a:lnTo>
                      <a:pt x="237801" y="203062"/>
                    </a:lnTo>
                    <a:lnTo>
                      <a:pt x="160558" y="203062"/>
                    </a:lnTo>
                    <a:cubicBezTo>
                      <a:pt x="152097" y="194119"/>
                      <a:pt x="143684" y="185176"/>
                      <a:pt x="135511" y="176280"/>
                    </a:cubicBezTo>
                    <a:lnTo>
                      <a:pt x="212755" y="176280"/>
                    </a:lnTo>
                    <a:lnTo>
                      <a:pt x="178769" y="143186"/>
                    </a:lnTo>
                    <a:lnTo>
                      <a:pt x="105875" y="143186"/>
                    </a:lnTo>
                    <a:cubicBezTo>
                      <a:pt x="97989" y="134228"/>
                      <a:pt x="90341" y="125300"/>
                      <a:pt x="83027" y="116404"/>
                    </a:cubicBezTo>
                    <a:lnTo>
                      <a:pt x="153770" y="116404"/>
                    </a:lnTo>
                    <a:lnTo>
                      <a:pt x="123417" y="86849"/>
                    </a:lnTo>
                    <a:lnTo>
                      <a:pt x="59223" y="86849"/>
                    </a:lnTo>
                    <a:cubicBezTo>
                      <a:pt x="52149" y="77858"/>
                      <a:pt x="45361" y="68915"/>
                      <a:pt x="39099" y="60019"/>
                    </a:cubicBezTo>
                    <a:lnTo>
                      <a:pt x="98371" y="60019"/>
                    </a:lnTo>
                    <a:lnTo>
                      <a:pt x="74471" y="36681"/>
                    </a:lnTo>
                    <a:lnTo>
                      <a:pt x="22561" y="36681"/>
                    </a:lnTo>
                    <a:cubicBezTo>
                      <a:pt x="14388" y="24343"/>
                      <a:pt x="6787" y="12100"/>
                      <a:pt x="0" y="0"/>
                    </a:cubicBezTo>
                    <a:lnTo>
                      <a:pt x="89480" y="0"/>
                    </a:lnTo>
                    <a:lnTo>
                      <a:pt x="116104" y="26686"/>
                    </a:lnTo>
                    <a:lnTo>
                      <a:pt x="114193" y="26686"/>
                    </a:lnTo>
                    <a:lnTo>
                      <a:pt x="765935" y="667962"/>
                    </a:lnTo>
                    <a:lnTo>
                      <a:pt x="804557" y="629702"/>
                    </a:lnTo>
                    <a:lnTo>
                      <a:pt x="804557" y="667962"/>
                    </a:lnTo>
                    <a:lnTo>
                      <a:pt x="773297" y="698999"/>
                    </a:lnTo>
                    <a:lnTo>
                      <a:pt x="773297" y="743285"/>
                    </a:lnTo>
                    <a:lnTo>
                      <a:pt x="804557" y="712199"/>
                    </a:lnTo>
                    <a:lnTo>
                      <a:pt x="804557" y="750458"/>
                    </a:lnTo>
                    <a:lnTo>
                      <a:pt x="773297" y="781496"/>
                    </a:lnTo>
                    <a:lnTo>
                      <a:pt x="773297" y="827408"/>
                    </a:lnTo>
                    <a:lnTo>
                      <a:pt x="804557" y="796274"/>
                    </a:lnTo>
                    <a:lnTo>
                      <a:pt x="804557" y="834533"/>
                    </a:lnTo>
                    <a:lnTo>
                      <a:pt x="773297" y="865715"/>
                    </a:lnTo>
                    <a:lnTo>
                      <a:pt x="773297" y="877958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4AA2C0F-35BC-8446-981C-D3C3E2BC98DB}"/>
                  </a:ext>
                </a:extLst>
              </p:cNvPr>
              <p:cNvSpPr/>
              <p:nvPr/>
            </p:nvSpPr>
            <p:spPr>
              <a:xfrm>
                <a:off x="11903114" y="1163629"/>
                <a:ext cx="4779" cy="173889"/>
              </a:xfrm>
              <a:custGeom>
                <a:avLst/>
                <a:gdLst>
                  <a:gd name="connsiteX0" fmla="*/ 0 w 4779"/>
                  <a:gd name="connsiteY0" fmla="*/ 173889 h 173889"/>
                  <a:gd name="connsiteX1" fmla="*/ 0 w 4779"/>
                  <a:gd name="connsiteY1" fmla="*/ 173889 h 173889"/>
                  <a:gd name="connsiteX2" fmla="*/ 0 w 4779"/>
                  <a:gd name="connsiteY2" fmla="*/ 0 h 173889"/>
                  <a:gd name="connsiteX3" fmla="*/ 0 w 4779"/>
                  <a:gd name="connsiteY3" fmla="*/ 0 h 17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173889">
                    <a:moveTo>
                      <a:pt x="0" y="173889"/>
                    </a:moveTo>
                    <a:lnTo>
                      <a:pt x="0" y="173889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3CCDE7-5F13-2C45-ADD1-771C980C85EF}"/>
                  </a:ext>
                </a:extLst>
              </p:cNvPr>
              <p:cNvSpPr/>
              <p:nvPr/>
            </p:nvSpPr>
            <p:spPr>
              <a:xfrm>
                <a:off x="11073414" y="701216"/>
                <a:ext cx="829603" cy="679821"/>
              </a:xfrm>
              <a:custGeom>
                <a:avLst/>
                <a:gdLst>
                  <a:gd name="connsiteX0" fmla="*/ 785629 w 829603"/>
                  <a:gd name="connsiteY0" fmla="*/ 679822 h 679821"/>
                  <a:gd name="connsiteX1" fmla="*/ 132547 w 829603"/>
                  <a:gd name="connsiteY1" fmla="*/ 27642 h 679821"/>
                  <a:gd name="connsiteX2" fmla="*/ 13049 w 829603"/>
                  <a:gd name="connsiteY2" fmla="*/ 27642 h 679821"/>
                  <a:gd name="connsiteX3" fmla="*/ 0 w 829603"/>
                  <a:gd name="connsiteY3" fmla="*/ 956 h 679821"/>
                  <a:gd name="connsiteX4" fmla="*/ 143876 w 829603"/>
                  <a:gd name="connsiteY4" fmla="*/ 956 h 679821"/>
                  <a:gd name="connsiteX5" fmla="*/ 570198 w 829603"/>
                  <a:gd name="connsiteY5" fmla="*/ 428362 h 679821"/>
                  <a:gd name="connsiteX6" fmla="*/ 570198 w 829603"/>
                  <a:gd name="connsiteY6" fmla="*/ 390581 h 679821"/>
                  <a:gd name="connsiteX7" fmla="*/ 185748 w 829603"/>
                  <a:gd name="connsiteY7" fmla="*/ 956 h 679821"/>
                  <a:gd name="connsiteX8" fmla="*/ 222171 w 829603"/>
                  <a:gd name="connsiteY8" fmla="*/ 956 h 679821"/>
                  <a:gd name="connsiteX9" fmla="*/ 570198 w 829603"/>
                  <a:gd name="connsiteY9" fmla="*/ 352608 h 679821"/>
                  <a:gd name="connsiteX10" fmla="*/ 570198 w 829603"/>
                  <a:gd name="connsiteY10" fmla="*/ 313345 h 679821"/>
                  <a:gd name="connsiteX11" fmla="*/ 529425 w 829603"/>
                  <a:gd name="connsiteY11" fmla="*/ 272264 h 679821"/>
                  <a:gd name="connsiteX12" fmla="*/ 529138 w 829603"/>
                  <a:gd name="connsiteY12" fmla="*/ 272264 h 679821"/>
                  <a:gd name="connsiteX13" fmla="*/ 258307 w 829603"/>
                  <a:gd name="connsiteY13" fmla="*/ 813 h 679821"/>
                  <a:gd name="connsiteX14" fmla="*/ 294778 w 829603"/>
                  <a:gd name="connsiteY14" fmla="*/ 813 h 679821"/>
                  <a:gd name="connsiteX15" fmla="*/ 295591 w 829603"/>
                  <a:gd name="connsiteY15" fmla="*/ 0 h 679821"/>
                  <a:gd name="connsiteX16" fmla="*/ 296403 w 829603"/>
                  <a:gd name="connsiteY16" fmla="*/ 813 h 679821"/>
                  <a:gd name="connsiteX17" fmla="*/ 829604 w 829603"/>
                  <a:gd name="connsiteY17" fmla="*/ 813 h 679821"/>
                  <a:gd name="connsiteX18" fmla="*/ 829604 w 829603"/>
                  <a:gd name="connsiteY18" fmla="*/ 462269 h 679821"/>
                  <a:gd name="connsiteX19" fmla="*/ 796431 w 829603"/>
                  <a:gd name="connsiteY19" fmla="*/ 522241 h 679821"/>
                  <a:gd name="connsiteX20" fmla="*/ 796431 w 829603"/>
                  <a:gd name="connsiteY20" fmla="*/ 528745 h 679821"/>
                  <a:gd name="connsiteX21" fmla="*/ 829604 w 829603"/>
                  <a:gd name="connsiteY21" fmla="*/ 561935 h 679821"/>
                  <a:gd name="connsiteX22" fmla="*/ 829604 w 829603"/>
                  <a:gd name="connsiteY22" fmla="*/ 636158 h 679821"/>
                  <a:gd name="connsiteX23" fmla="*/ 785533 w 829603"/>
                  <a:gd name="connsiteY23" fmla="*/ 679678 h 679821"/>
                  <a:gd name="connsiteX24" fmla="*/ 796431 w 829603"/>
                  <a:gd name="connsiteY24" fmla="*/ 567244 h 679821"/>
                  <a:gd name="connsiteX25" fmla="*/ 796431 w 829603"/>
                  <a:gd name="connsiteY25" fmla="*/ 630659 h 679821"/>
                  <a:gd name="connsiteX26" fmla="*/ 828505 w 829603"/>
                  <a:gd name="connsiteY26" fmla="*/ 599142 h 679821"/>
                  <a:gd name="connsiteX27" fmla="*/ 796431 w 829603"/>
                  <a:gd name="connsiteY27" fmla="*/ 567244 h 679821"/>
                  <a:gd name="connsiteX28" fmla="*/ 371018 w 829603"/>
                  <a:gd name="connsiteY28" fmla="*/ 75849 h 679821"/>
                  <a:gd name="connsiteX29" fmla="*/ 394153 w 829603"/>
                  <a:gd name="connsiteY29" fmla="*/ 98996 h 679821"/>
                  <a:gd name="connsiteX30" fmla="*/ 745621 w 829603"/>
                  <a:gd name="connsiteY30" fmla="*/ 98996 h 679821"/>
                  <a:gd name="connsiteX31" fmla="*/ 745621 w 829603"/>
                  <a:gd name="connsiteY31" fmla="*/ 603303 h 679821"/>
                  <a:gd name="connsiteX32" fmla="*/ 770094 w 829603"/>
                  <a:gd name="connsiteY32" fmla="*/ 625350 h 679821"/>
                  <a:gd name="connsiteX33" fmla="*/ 770094 w 829603"/>
                  <a:gd name="connsiteY33" fmla="*/ 540653 h 679821"/>
                  <a:gd name="connsiteX34" fmla="*/ 770094 w 829603"/>
                  <a:gd name="connsiteY34" fmla="*/ 540414 h 679821"/>
                  <a:gd name="connsiteX35" fmla="*/ 770094 w 829603"/>
                  <a:gd name="connsiteY35" fmla="*/ 540414 h 679821"/>
                  <a:gd name="connsiteX36" fmla="*/ 770094 w 829603"/>
                  <a:gd name="connsiteY36" fmla="*/ 518128 h 679821"/>
                  <a:gd name="connsiteX37" fmla="*/ 769043 w 829603"/>
                  <a:gd name="connsiteY37" fmla="*/ 517172 h 679821"/>
                  <a:gd name="connsiteX38" fmla="*/ 770094 w 829603"/>
                  <a:gd name="connsiteY38" fmla="*/ 515402 h 679821"/>
                  <a:gd name="connsiteX39" fmla="*/ 770094 w 829603"/>
                  <a:gd name="connsiteY39" fmla="*/ 75993 h 679821"/>
                  <a:gd name="connsiteX40" fmla="*/ 371496 w 829603"/>
                  <a:gd name="connsiteY40" fmla="*/ 75993 h 679821"/>
                  <a:gd name="connsiteX41" fmla="*/ 421255 w 829603"/>
                  <a:gd name="connsiteY41" fmla="*/ 125969 h 679821"/>
                  <a:gd name="connsiteX42" fmla="*/ 444103 w 829603"/>
                  <a:gd name="connsiteY42" fmla="*/ 148781 h 679821"/>
                  <a:gd name="connsiteX43" fmla="*/ 696149 w 829603"/>
                  <a:gd name="connsiteY43" fmla="*/ 148781 h 679821"/>
                  <a:gd name="connsiteX44" fmla="*/ 696149 w 829603"/>
                  <a:gd name="connsiteY44" fmla="*/ 553709 h 679821"/>
                  <a:gd name="connsiteX45" fmla="*/ 718997 w 829603"/>
                  <a:gd name="connsiteY45" fmla="*/ 576474 h 679821"/>
                  <a:gd name="connsiteX46" fmla="*/ 718997 w 829603"/>
                  <a:gd name="connsiteY46" fmla="*/ 125969 h 679821"/>
                  <a:gd name="connsiteX47" fmla="*/ 421255 w 829603"/>
                  <a:gd name="connsiteY47" fmla="*/ 125969 h 679821"/>
                  <a:gd name="connsiteX48" fmla="*/ 470727 w 829603"/>
                  <a:gd name="connsiteY48" fmla="*/ 175563 h 679821"/>
                  <a:gd name="connsiteX49" fmla="*/ 493050 w 829603"/>
                  <a:gd name="connsiteY49" fmla="*/ 197992 h 679821"/>
                  <a:gd name="connsiteX50" fmla="*/ 646963 w 829603"/>
                  <a:gd name="connsiteY50" fmla="*/ 197992 h 679821"/>
                  <a:gd name="connsiteX51" fmla="*/ 646963 w 829603"/>
                  <a:gd name="connsiteY51" fmla="*/ 504642 h 679821"/>
                  <a:gd name="connsiteX52" fmla="*/ 669524 w 829603"/>
                  <a:gd name="connsiteY52" fmla="*/ 527071 h 679821"/>
                  <a:gd name="connsiteX53" fmla="*/ 669524 w 829603"/>
                  <a:gd name="connsiteY53" fmla="*/ 175563 h 679821"/>
                  <a:gd name="connsiteX54" fmla="*/ 470727 w 829603"/>
                  <a:gd name="connsiteY54" fmla="*/ 175563 h 679821"/>
                  <a:gd name="connsiteX55" fmla="*/ 519961 w 829603"/>
                  <a:gd name="connsiteY55" fmla="*/ 224774 h 679821"/>
                  <a:gd name="connsiteX56" fmla="*/ 540897 w 829603"/>
                  <a:gd name="connsiteY56" fmla="*/ 245817 h 679821"/>
                  <a:gd name="connsiteX57" fmla="*/ 598256 w 829603"/>
                  <a:gd name="connsiteY57" fmla="*/ 245817 h 679821"/>
                  <a:gd name="connsiteX58" fmla="*/ 598256 w 829603"/>
                  <a:gd name="connsiteY58" fmla="*/ 456244 h 679821"/>
                  <a:gd name="connsiteX59" fmla="*/ 620291 w 829603"/>
                  <a:gd name="connsiteY59" fmla="*/ 477764 h 679821"/>
                  <a:gd name="connsiteX60" fmla="*/ 620291 w 829603"/>
                  <a:gd name="connsiteY60" fmla="*/ 224774 h 679821"/>
                  <a:gd name="connsiteX61" fmla="*/ 519913 w 829603"/>
                  <a:gd name="connsiteY61" fmla="*/ 224774 h 679821"/>
                  <a:gd name="connsiteX62" fmla="*/ 323314 w 829603"/>
                  <a:gd name="connsiteY62" fmla="*/ 27642 h 679821"/>
                  <a:gd name="connsiteX63" fmla="*/ 344824 w 829603"/>
                  <a:gd name="connsiteY63" fmla="*/ 49163 h 679821"/>
                  <a:gd name="connsiteX64" fmla="*/ 796718 w 829603"/>
                  <a:gd name="connsiteY64" fmla="*/ 49163 h 679821"/>
                  <a:gd name="connsiteX65" fmla="*/ 796718 w 829603"/>
                  <a:gd name="connsiteY65" fmla="*/ 466047 h 679821"/>
                  <a:gd name="connsiteX66" fmla="*/ 823342 w 829603"/>
                  <a:gd name="connsiteY66" fmla="*/ 420280 h 679821"/>
                  <a:gd name="connsiteX67" fmla="*/ 823342 w 829603"/>
                  <a:gd name="connsiteY67" fmla="*/ 27642 h 679821"/>
                  <a:gd name="connsiteX68" fmla="*/ 323123 w 829603"/>
                  <a:gd name="connsiteY68" fmla="*/ 27642 h 679821"/>
                  <a:gd name="connsiteX69" fmla="*/ 566899 w 829603"/>
                  <a:gd name="connsiteY69" fmla="*/ 272407 h 679821"/>
                  <a:gd name="connsiteX70" fmla="*/ 570150 w 829603"/>
                  <a:gd name="connsiteY70" fmla="*/ 275659 h 679821"/>
                  <a:gd name="connsiteX71" fmla="*/ 570150 w 829603"/>
                  <a:gd name="connsiteY71" fmla="*/ 272407 h 679821"/>
                  <a:gd name="connsiteX72" fmla="*/ 566899 w 829603"/>
                  <a:gd name="connsiteY72" fmla="*/ 272407 h 67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29603" h="679821">
                    <a:moveTo>
                      <a:pt x="785629" y="679822"/>
                    </a:moveTo>
                    <a:lnTo>
                      <a:pt x="132547" y="27642"/>
                    </a:lnTo>
                    <a:lnTo>
                      <a:pt x="13049" y="27642"/>
                    </a:lnTo>
                    <a:cubicBezTo>
                      <a:pt x="8269" y="18651"/>
                      <a:pt x="4111" y="9708"/>
                      <a:pt x="0" y="956"/>
                    </a:cubicBezTo>
                    <a:lnTo>
                      <a:pt x="143876" y="956"/>
                    </a:lnTo>
                    <a:lnTo>
                      <a:pt x="570198" y="428362"/>
                    </a:lnTo>
                    <a:lnTo>
                      <a:pt x="570198" y="390581"/>
                    </a:lnTo>
                    <a:lnTo>
                      <a:pt x="185748" y="956"/>
                    </a:lnTo>
                    <a:lnTo>
                      <a:pt x="222171" y="956"/>
                    </a:lnTo>
                    <a:lnTo>
                      <a:pt x="570198" y="352608"/>
                    </a:lnTo>
                    <a:lnTo>
                      <a:pt x="570198" y="313345"/>
                    </a:lnTo>
                    <a:lnTo>
                      <a:pt x="529425" y="272264"/>
                    </a:lnTo>
                    <a:lnTo>
                      <a:pt x="529138" y="272264"/>
                    </a:lnTo>
                    <a:lnTo>
                      <a:pt x="258307" y="813"/>
                    </a:lnTo>
                    <a:lnTo>
                      <a:pt x="294778" y="813"/>
                    </a:lnTo>
                    <a:lnTo>
                      <a:pt x="295591" y="0"/>
                    </a:lnTo>
                    <a:lnTo>
                      <a:pt x="296403" y="813"/>
                    </a:lnTo>
                    <a:lnTo>
                      <a:pt x="829604" y="813"/>
                    </a:lnTo>
                    <a:lnTo>
                      <a:pt x="829604" y="462269"/>
                    </a:lnTo>
                    <a:cubicBezTo>
                      <a:pt x="817893" y="482834"/>
                      <a:pt x="806756" y="502968"/>
                      <a:pt x="796431" y="522241"/>
                    </a:cubicBezTo>
                    <a:lnTo>
                      <a:pt x="796431" y="528745"/>
                    </a:lnTo>
                    <a:lnTo>
                      <a:pt x="829604" y="561935"/>
                    </a:lnTo>
                    <a:lnTo>
                      <a:pt x="829604" y="636158"/>
                    </a:lnTo>
                    <a:lnTo>
                      <a:pt x="785533" y="679678"/>
                    </a:lnTo>
                    <a:moveTo>
                      <a:pt x="796431" y="567244"/>
                    </a:moveTo>
                    <a:lnTo>
                      <a:pt x="796431" y="630659"/>
                    </a:lnTo>
                    <a:lnTo>
                      <a:pt x="828505" y="599142"/>
                    </a:lnTo>
                    <a:lnTo>
                      <a:pt x="796431" y="567244"/>
                    </a:lnTo>
                    <a:moveTo>
                      <a:pt x="371018" y="75849"/>
                    </a:moveTo>
                    <a:lnTo>
                      <a:pt x="394153" y="98996"/>
                    </a:lnTo>
                    <a:lnTo>
                      <a:pt x="745621" y="98996"/>
                    </a:lnTo>
                    <a:lnTo>
                      <a:pt x="745621" y="603303"/>
                    </a:lnTo>
                    <a:lnTo>
                      <a:pt x="770094" y="625350"/>
                    </a:lnTo>
                    <a:lnTo>
                      <a:pt x="770094" y="540653"/>
                    </a:lnTo>
                    <a:lnTo>
                      <a:pt x="770094" y="540414"/>
                    </a:lnTo>
                    <a:lnTo>
                      <a:pt x="770094" y="540414"/>
                    </a:lnTo>
                    <a:lnTo>
                      <a:pt x="770094" y="518128"/>
                    </a:lnTo>
                    <a:lnTo>
                      <a:pt x="769043" y="517172"/>
                    </a:lnTo>
                    <a:lnTo>
                      <a:pt x="770094" y="515402"/>
                    </a:lnTo>
                    <a:lnTo>
                      <a:pt x="770094" y="75993"/>
                    </a:lnTo>
                    <a:lnTo>
                      <a:pt x="371496" y="75993"/>
                    </a:lnTo>
                    <a:moveTo>
                      <a:pt x="421255" y="125969"/>
                    </a:moveTo>
                    <a:lnTo>
                      <a:pt x="444103" y="148781"/>
                    </a:lnTo>
                    <a:lnTo>
                      <a:pt x="696149" y="148781"/>
                    </a:lnTo>
                    <a:lnTo>
                      <a:pt x="696149" y="553709"/>
                    </a:lnTo>
                    <a:lnTo>
                      <a:pt x="718997" y="576474"/>
                    </a:lnTo>
                    <a:lnTo>
                      <a:pt x="718997" y="125969"/>
                    </a:lnTo>
                    <a:lnTo>
                      <a:pt x="421255" y="125969"/>
                    </a:lnTo>
                    <a:moveTo>
                      <a:pt x="470727" y="175563"/>
                    </a:moveTo>
                    <a:lnTo>
                      <a:pt x="493050" y="197992"/>
                    </a:lnTo>
                    <a:lnTo>
                      <a:pt x="646963" y="197992"/>
                    </a:lnTo>
                    <a:lnTo>
                      <a:pt x="646963" y="504642"/>
                    </a:lnTo>
                    <a:lnTo>
                      <a:pt x="669524" y="527071"/>
                    </a:lnTo>
                    <a:lnTo>
                      <a:pt x="669524" y="175563"/>
                    </a:lnTo>
                    <a:lnTo>
                      <a:pt x="470727" y="175563"/>
                    </a:lnTo>
                    <a:moveTo>
                      <a:pt x="519961" y="224774"/>
                    </a:moveTo>
                    <a:lnTo>
                      <a:pt x="540897" y="245817"/>
                    </a:lnTo>
                    <a:lnTo>
                      <a:pt x="598256" y="245817"/>
                    </a:lnTo>
                    <a:lnTo>
                      <a:pt x="598256" y="456244"/>
                    </a:lnTo>
                    <a:lnTo>
                      <a:pt x="620291" y="477764"/>
                    </a:lnTo>
                    <a:lnTo>
                      <a:pt x="620291" y="224774"/>
                    </a:lnTo>
                    <a:lnTo>
                      <a:pt x="519913" y="224774"/>
                    </a:lnTo>
                    <a:moveTo>
                      <a:pt x="323314" y="27642"/>
                    </a:moveTo>
                    <a:lnTo>
                      <a:pt x="344824" y="49163"/>
                    </a:lnTo>
                    <a:lnTo>
                      <a:pt x="796718" y="49163"/>
                    </a:lnTo>
                    <a:lnTo>
                      <a:pt x="796718" y="466047"/>
                    </a:lnTo>
                    <a:cubicBezTo>
                      <a:pt x="805704" y="450313"/>
                      <a:pt x="814404" y="435153"/>
                      <a:pt x="823342" y="420280"/>
                    </a:cubicBezTo>
                    <a:lnTo>
                      <a:pt x="823342" y="27642"/>
                    </a:lnTo>
                    <a:lnTo>
                      <a:pt x="323123" y="27642"/>
                    </a:lnTo>
                    <a:moveTo>
                      <a:pt x="566899" y="272407"/>
                    </a:moveTo>
                    <a:lnTo>
                      <a:pt x="570150" y="275659"/>
                    </a:lnTo>
                    <a:lnTo>
                      <a:pt x="570150" y="272407"/>
                    </a:lnTo>
                    <a:lnTo>
                      <a:pt x="566899" y="272407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26A4DB-2AE3-EB40-94BB-84ADE20C2D2F}"/>
                  </a:ext>
                </a:extLst>
              </p:cNvPr>
              <p:cNvSpPr/>
              <p:nvPr/>
            </p:nvSpPr>
            <p:spPr>
              <a:xfrm>
                <a:off x="11214756" y="777065"/>
                <a:ext cx="688357" cy="458108"/>
              </a:xfrm>
              <a:custGeom>
                <a:avLst/>
                <a:gdLst>
                  <a:gd name="connsiteX0" fmla="*/ 688357 w 688357"/>
                  <a:gd name="connsiteY0" fmla="*/ 458109 h 458108"/>
                  <a:gd name="connsiteX1" fmla="*/ 678797 w 688357"/>
                  <a:gd name="connsiteY1" fmla="*/ 448544 h 458108"/>
                  <a:gd name="connsiteX2" fmla="*/ 685298 w 688357"/>
                  <a:gd name="connsiteY2" fmla="*/ 436636 h 458108"/>
                  <a:gd name="connsiteX3" fmla="*/ 688309 w 688357"/>
                  <a:gd name="connsiteY3" fmla="*/ 431184 h 458108"/>
                  <a:gd name="connsiteX4" fmla="*/ 688309 w 688357"/>
                  <a:gd name="connsiteY4" fmla="*/ 458013 h 458108"/>
                  <a:gd name="connsiteX5" fmla="*/ 0 w 688357"/>
                  <a:gd name="connsiteY5" fmla="*/ 0 h 458108"/>
                  <a:gd name="connsiteX6" fmla="*/ 0 w 688357"/>
                  <a:gd name="connsiteY6" fmla="*/ 0 h 458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8357" h="458108">
                    <a:moveTo>
                      <a:pt x="688357" y="458109"/>
                    </a:moveTo>
                    <a:lnTo>
                      <a:pt x="678797" y="448544"/>
                    </a:lnTo>
                    <a:cubicBezTo>
                      <a:pt x="680949" y="444574"/>
                      <a:pt x="683147" y="440653"/>
                      <a:pt x="685298" y="436636"/>
                    </a:cubicBezTo>
                    <a:cubicBezTo>
                      <a:pt x="686398" y="434770"/>
                      <a:pt x="687210" y="432953"/>
                      <a:pt x="688309" y="431184"/>
                    </a:cubicBezTo>
                    <a:lnTo>
                      <a:pt x="688309" y="458013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2159416-72CB-3C42-A356-5A6C8E554589}"/>
                  </a:ext>
                </a:extLst>
              </p:cNvPr>
              <p:cNvSpPr/>
              <p:nvPr/>
            </p:nvSpPr>
            <p:spPr>
              <a:xfrm>
                <a:off x="11903114" y="651622"/>
                <a:ext cx="4779" cy="26733"/>
              </a:xfrm>
              <a:custGeom>
                <a:avLst/>
                <a:gdLst>
                  <a:gd name="connsiteX0" fmla="*/ 0 w 4779"/>
                  <a:gd name="connsiteY0" fmla="*/ 26734 h 26733"/>
                  <a:gd name="connsiteX1" fmla="*/ 0 w 4779"/>
                  <a:gd name="connsiteY1" fmla="*/ 26734 h 26733"/>
                  <a:gd name="connsiteX2" fmla="*/ 0 w 4779"/>
                  <a:gd name="connsiteY2" fmla="*/ 0 h 26733"/>
                  <a:gd name="connsiteX3" fmla="*/ 0 w 4779"/>
                  <a:gd name="connsiteY3" fmla="*/ 26734 h 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26733">
                    <a:moveTo>
                      <a:pt x="0" y="26734"/>
                    </a:moveTo>
                    <a:lnTo>
                      <a:pt x="0" y="26734"/>
                    </a:lnTo>
                    <a:lnTo>
                      <a:pt x="0" y="0"/>
                    </a:lnTo>
                    <a:lnTo>
                      <a:pt x="0" y="26734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3B6B863-58F1-8245-9915-05C60A9A999F}"/>
                  </a:ext>
                </a:extLst>
              </p:cNvPr>
              <p:cNvSpPr/>
              <p:nvPr/>
            </p:nvSpPr>
            <p:spPr>
              <a:xfrm>
                <a:off x="11052574" y="651622"/>
                <a:ext cx="850539" cy="26733"/>
              </a:xfrm>
              <a:custGeom>
                <a:avLst/>
                <a:gdLst>
                  <a:gd name="connsiteX0" fmla="*/ 850540 w 850539"/>
                  <a:gd name="connsiteY0" fmla="*/ 26734 h 26733"/>
                  <a:gd name="connsiteX1" fmla="*/ 10372 w 850539"/>
                  <a:gd name="connsiteY1" fmla="*/ 26734 h 26733"/>
                  <a:gd name="connsiteX2" fmla="*/ 0 w 850539"/>
                  <a:gd name="connsiteY2" fmla="*/ 0 h 26733"/>
                  <a:gd name="connsiteX3" fmla="*/ 850540 w 850539"/>
                  <a:gd name="connsiteY3" fmla="*/ 0 h 26733"/>
                  <a:gd name="connsiteX4" fmla="*/ 850540 w 850539"/>
                  <a:gd name="connsiteY4" fmla="*/ 26734 h 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0539" h="26733">
                    <a:moveTo>
                      <a:pt x="850540" y="26734"/>
                    </a:moveTo>
                    <a:lnTo>
                      <a:pt x="10372" y="26734"/>
                    </a:lnTo>
                    <a:cubicBezTo>
                      <a:pt x="6548" y="17647"/>
                      <a:pt x="3298" y="8752"/>
                      <a:pt x="0" y="0"/>
                    </a:cubicBezTo>
                    <a:lnTo>
                      <a:pt x="850540" y="0"/>
                    </a:lnTo>
                    <a:lnTo>
                      <a:pt x="850540" y="26734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2C9B03A-3D48-9A49-A41A-8434A0922C55}"/>
                  </a:ext>
                </a:extLst>
              </p:cNvPr>
              <p:cNvSpPr/>
              <p:nvPr/>
            </p:nvSpPr>
            <p:spPr>
              <a:xfrm>
                <a:off x="11903114" y="511306"/>
                <a:ext cx="4779" cy="115256"/>
              </a:xfrm>
              <a:custGeom>
                <a:avLst/>
                <a:gdLst>
                  <a:gd name="connsiteX0" fmla="*/ 0 w 4779"/>
                  <a:gd name="connsiteY0" fmla="*/ 115256 h 115256"/>
                  <a:gd name="connsiteX1" fmla="*/ 0 w 4779"/>
                  <a:gd name="connsiteY1" fmla="*/ 115256 h 115256"/>
                  <a:gd name="connsiteX2" fmla="*/ 0 w 4779"/>
                  <a:gd name="connsiteY2" fmla="*/ 115256 h 115256"/>
                  <a:gd name="connsiteX3" fmla="*/ 0 w 4779"/>
                  <a:gd name="connsiteY3" fmla="*/ 59589 h 115256"/>
                  <a:gd name="connsiteX4" fmla="*/ 0 w 4779"/>
                  <a:gd name="connsiteY4" fmla="*/ 59589 h 115256"/>
                  <a:gd name="connsiteX5" fmla="*/ 0 w 4779"/>
                  <a:gd name="connsiteY5" fmla="*/ 59589 h 115256"/>
                  <a:gd name="connsiteX6" fmla="*/ 0 w 4779"/>
                  <a:gd name="connsiteY6" fmla="*/ 0 h 115256"/>
                  <a:gd name="connsiteX7" fmla="*/ 0 w 4779"/>
                  <a:gd name="connsiteY7" fmla="*/ 0 h 115256"/>
                  <a:gd name="connsiteX8" fmla="*/ 0 w 4779"/>
                  <a:gd name="connsiteY8" fmla="*/ 0 h 115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79" h="115256">
                    <a:moveTo>
                      <a:pt x="0" y="115256"/>
                    </a:moveTo>
                    <a:lnTo>
                      <a:pt x="0" y="115256"/>
                    </a:lnTo>
                    <a:lnTo>
                      <a:pt x="0" y="115256"/>
                    </a:lnTo>
                    <a:close/>
                    <a:moveTo>
                      <a:pt x="0" y="59589"/>
                    </a:moveTo>
                    <a:lnTo>
                      <a:pt x="0" y="59589"/>
                    </a:lnTo>
                    <a:lnTo>
                      <a:pt x="0" y="59589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06DCC3B-7DFE-6C47-878A-9101662247FA}"/>
                  </a:ext>
                </a:extLst>
              </p:cNvPr>
              <p:cNvSpPr/>
              <p:nvPr/>
            </p:nvSpPr>
            <p:spPr>
              <a:xfrm>
                <a:off x="11025203" y="283136"/>
                <a:ext cx="877910" cy="343426"/>
              </a:xfrm>
              <a:custGeom>
                <a:avLst/>
                <a:gdLst>
                  <a:gd name="connsiteX0" fmla="*/ 877910 w 877910"/>
                  <a:gd name="connsiteY0" fmla="*/ 343426 h 343426"/>
                  <a:gd name="connsiteX1" fmla="*/ 19484 w 877910"/>
                  <a:gd name="connsiteY1" fmla="*/ 343426 h 343426"/>
                  <a:gd name="connsiteX2" fmla="*/ 7247 w 877910"/>
                  <a:gd name="connsiteY2" fmla="*/ 294550 h 343426"/>
                  <a:gd name="connsiteX3" fmla="*/ 29283 w 877910"/>
                  <a:gd name="connsiteY3" fmla="*/ 316740 h 343426"/>
                  <a:gd name="connsiteX4" fmla="*/ 67522 w 877910"/>
                  <a:gd name="connsiteY4" fmla="*/ 316740 h 343426"/>
                  <a:gd name="connsiteX5" fmla="*/ 1177 w 877910"/>
                  <a:gd name="connsiteY5" fmla="*/ 249786 h 343426"/>
                  <a:gd name="connsiteX6" fmla="*/ 125 w 877910"/>
                  <a:gd name="connsiteY6" fmla="*/ 210666 h 343426"/>
                  <a:gd name="connsiteX7" fmla="*/ 105283 w 877910"/>
                  <a:gd name="connsiteY7" fmla="*/ 316788 h 343426"/>
                  <a:gd name="connsiteX8" fmla="*/ 146869 w 877910"/>
                  <a:gd name="connsiteY8" fmla="*/ 316788 h 343426"/>
                  <a:gd name="connsiteX9" fmla="*/ 3471 w 877910"/>
                  <a:gd name="connsiteY9" fmla="*/ 171689 h 343426"/>
                  <a:gd name="connsiteX10" fmla="*/ 9446 w 877910"/>
                  <a:gd name="connsiteY10" fmla="*/ 139695 h 343426"/>
                  <a:gd name="connsiteX11" fmla="*/ 184535 w 877910"/>
                  <a:gd name="connsiteY11" fmla="*/ 316644 h 343426"/>
                  <a:gd name="connsiteX12" fmla="*/ 226980 w 877910"/>
                  <a:gd name="connsiteY12" fmla="*/ 316644 h 343426"/>
                  <a:gd name="connsiteX13" fmla="*/ 18958 w 877910"/>
                  <a:gd name="connsiteY13" fmla="*/ 106505 h 343426"/>
                  <a:gd name="connsiteX14" fmla="*/ 29856 w 877910"/>
                  <a:gd name="connsiteY14" fmla="*/ 79580 h 343426"/>
                  <a:gd name="connsiteX15" fmla="*/ 264503 w 877910"/>
                  <a:gd name="connsiteY15" fmla="*/ 316644 h 343426"/>
                  <a:gd name="connsiteX16" fmla="*/ 301451 w 877910"/>
                  <a:gd name="connsiteY16" fmla="*/ 316644 h 343426"/>
                  <a:gd name="connsiteX17" fmla="*/ 41806 w 877910"/>
                  <a:gd name="connsiteY17" fmla="*/ 55189 h 343426"/>
                  <a:gd name="connsiteX18" fmla="*/ 70916 w 877910"/>
                  <a:gd name="connsiteY18" fmla="*/ 13199 h 343426"/>
                  <a:gd name="connsiteX19" fmla="*/ 70916 w 877910"/>
                  <a:gd name="connsiteY19" fmla="*/ 46676 h 343426"/>
                  <a:gd name="connsiteX20" fmla="*/ 102989 w 877910"/>
                  <a:gd name="connsiteY20" fmla="*/ 79101 h 343426"/>
                  <a:gd name="connsiteX21" fmla="*/ 102989 w 877910"/>
                  <a:gd name="connsiteY21" fmla="*/ 0 h 343426"/>
                  <a:gd name="connsiteX22" fmla="*/ 129422 w 877910"/>
                  <a:gd name="connsiteY22" fmla="*/ 0 h 343426"/>
                  <a:gd name="connsiteX23" fmla="*/ 129709 w 877910"/>
                  <a:gd name="connsiteY23" fmla="*/ 106122 h 343426"/>
                  <a:gd name="connsiteX24" fmla="*/ 157432 w 877910"/>
                  <a:gd name="connsiteY24" fmla="*/ 134243 h 343426"/>
                  <a:gd name="connsiteX25" fmla="*/ 157336 w 877910"/>
                  <a:gd name="connsiteY25" fmla="*/ 239 h 343426"/>
                  <a:gd name="connsiteX26" fmla="*/ 184009 w 877910"/>
                  <a:gd name="connsiteY26" fmla="*/ 239 h 343426"/>
                  <a:gd name="connsiteX27" fmla="*/ 184535 w 877910"/>
                  <a:gd name="connsiteY27" fmla="*/ 161503 h 343426"/>
                  <a:gd name="connsiteX28" fmla="*/ 215269 w 877910"/>
                  <a:gd name="connsiteY28" fmla="*/ 192493 h 343426"/>
                  <a:gd name="connsiteX29" fmla="*/ 214743 w 877910"/>
                  <a:gd name="connsiteY29" fmla="*/ 239 h 343426"/>
                  <a:gd name="connsiteX30" fmla="*/ 241368 w 877910"/>
                  <a:gd name="connsiteY30" fmla="*/ 239 h 343426"/>
                  <a:gd name="connsiteX31" fmla="*/ 241942 w 877910"/>
                  <a:gd name="connsiteY31" fmla="*/ 219513 h 343426"/>
                  <a:gd name="connsiteX32" fmla="*/ 269665 w 877910"/>
                  <a:gd name="connsiteY32" fmla="*/ 247634 h 343426"/>
                  <a:gd name="connsiteX33" fmla="*/ 269139 w 877910"/>
                  <a:gd name="connsiteY33" fmla="*/ 239 h 343426"/>
                  <a:gd name="connsiteX34" fmla="*/ 296002 w 877910"/>
                  <a:gd name="connsiteY34" fmla="*/ 239 h 343426"/>
                  <a:gd name="connsiteX35" fmla="*/ 296576 w 877910"/>
                  <a:gd name="connsiteY35" fmla="*/ 274655 h 343426"/>
                  <a:gd name="connsiteX36" fmla="*/ 324586 w 877910"/>
                  <a:gd name="connsiteY36" fmla="*/ 303349 h 343426"/>
                  <a:gd name="connsiteX37" fmla="*/ 324013 w 877910"/>
                  <a:gd name="connsiteY37" fmla="*/ 239 h 343426"/>
                  <a:gd name="connsiteX38" fmla="*/ 350685 w 877910"/>
                  <a:gd name="connsiteY38" fmla="*/ 239 h 343426"/>
                  <a:gd name="connsiteX39" fmla="*/ 350685 w 877910"/>
                  <a:gd name="connsiteY39" fmla="*/ 16356 h 343426"/>
                  <a:gd name="connsiteX40" fmla="*/ 365025 w 877910"/>
                  <a:gd name="connsiteY40" fmla="*/ 239 h 343426"/>
                  <a:gd name="connsiteX41" fmla="*/ 400922 w 877910"/>
                  <a:gd name="connsiteY41" fmla="*/ 239 h 343426"/>
                  <a:gd name="connsiteX42" fmla="*/ 350924 w 877910"/>
                  <a:gd name="connsiteY42" fmla="*/ 56433 h 343426"/>
                  <a:gd name="connsiteX43" fmla="*/ 350924 w 877910"/>
                  <a:gd name="connsiteY43" fmla="*/ 105739 h 343426"/>
                  <a:gd name="connsiteX44" fmla="*/ 444897 w 877910"/>
                  <a:gd name="connsiteY44" fmla="*/ 239 h 343426"/>
                  <a:gd name="connsiteX45" fmla="*/ 480507 w 877910"/>
                  <a:gd name="connsiteY45" fmla="*/ 239 h 343426"/>
                  <a:gd name="connsiteX46" fmla="*/ 350828 w 877910"/>
                  <a:gd name="connsiteY46" fmla="*/ 145768 h 343426"/>
                  <a:gd name="connsiteX47" fmla="*/ 351067 w 877910"/>
                  <a:gd name="connsiteY47" fmla="*/ 193927 h 343426"/>
                  <a:gd name="connsiteX48" fmla="*/ 523622 w 877910"/>
                  <a:gd name="connsiteY48" fmla="*/ 239 h 343426"/>
                  <a:gd name="connsiteX49" fmla="*/ 559615 w 877910"/>
                  <a:gd name="connsiteY49" fmla="*/ 239 h 343426"/>
                  <a:gd name="connsiteX50" fmla="*/ 351211 w 877910"/>
                  <a:gd name="connsiteY50" fmla="*/ 234052 h 343426"/>
                  <a:gd name="connsiteX51" fmla="*/ 351497 w 877910"/>
                  <a:gd name="connsiteY51" fmla="*/ 286659 h 343426"/>
                  <a:gd name="connsiteX52" fmla="*/ 585379 w 877910"/>
                  <a:gd name="connsiteY52" fmla="*/ 23625 h 343426"/>
                  <a:gd name="connsiteX53" fmla="*/ 599480 w 877910"/>
                  <a:gd name="connsiteY53" fmla="*/ 7843 h 343426"/>
                  <a:gd name="connsiteX54" fmla="*/ 606267 w 877910"/>
                  <a:gd name="connsiteY54" fmla="*/ 239 h 343426"/>
                  <a:gd name="connsiteX55" fmla="*/ 666924 w 877910"/>
                  <a:gd name="connsiteY55" fmla="*/ 239 h 343426"/>
                  <a:gd name="connsiteX56" fmla="*/ 877910 w 877910"/>
                  <a:gd name="connsiteY56" fmla="*/ 197275 h 343426"/>
                  <a:gd name="connsiteX57" fmla="*/ 877910 w 877910"/>
                  <a:gd name="connsiteY57" fmla="*/ 228170 h 343426"/>
                  <a:gd name="connsiteX58" fmla="*/ 637241 w 877910"/>
                  <a:gd name="connsiteY58" fmla="*/ 5595 h 343426"/>
                  <a:gd name="connsiteX59" fmla="*/ 618504 w 877910"/>
                  <a:gd name="connsiteY59" fmla="*/ 26638 h 343426"/>
                  <a:gd name="connsiteX60" fmla="*/ 877910 w 877910"/>
                  <a:gd name="connsiteY60" fmla="*/ 254712 h 343426"/>
                  <a:gd name="connsiteX61" fmla="*/ 877910 w 877910"/>
                  <a:gd name="connsiteY61" fmla="*/ 287759 h 343426"/>
                  <a:gd name="connsiteX62" fmla="*/ 387538 w 877910"/>
                  <a:gd name="connsiteY62" fmla="*/ 287759 h 343426"/>
                  <a:gd name="connsiteX63" fmla="*/ 387538 w 877910"/>
                  <a:gd name="connsiteY63" fmla="*/ 285846 h 343426"/>
                  <a:gd name="connsiteX64" fmla="*/ 360101 w 877910"/>
                  <a:gd name="connsiteY64" fmla="*/ 316740 h 343426"/>
                  <a:gd name="connsiteX65" fmla="*/ 877815 w 877910"/>
                  <a:gd name="connsiteY65" fmla="*/ 316740 h 343426"/>
                  <a:gd name="connsiteX66" fmla="*/ 877815 w 877910"/>
                  <a:gd name="connsiteY66" fmla="*/ 343426 h 343426"/>
                  <a:gd name="connsiteX67" fmla="*/ 434620 w 877910"/>
                  <a:gd name="connsiteY67" fmla="*/ 233000 h 343426"/>
                  <a:gd name="connsiteX68" fmla="*/ 409048 w 877910"/>
                  <a:gd name="connsiteY68" fmla="*/ 261694 h 343426"/>
                  <a:gd name="connsiteX69" fmla="*/ 811996 w 877910"/>
                  <a:gd name="connsiteY69" fmla="*/ 261694 h 343426"/>
                  <a:gd name="connsiteX70" fmla="*/ 758699 w 877910"/>
                  <a:gd name="connsiteY70" fmla="*/ 233000 h 343426"/>
                  <a:gd name="connsiteX71" fmla="*/ 434620 w 877910"/>
                  <a:gd name="connsiteY71" fmla="*/ 233000 h 343426"/>
                  <a:gd name="connsiteX72" fmla="*/ 483280 w 877910"/>
                  <a:gd name="connsiteY72" fmla="*/ 178480 h 343426"/>
                  <a:gd name="connsiteX73" fmla="*/ 458281 w 877910"/>
                  <a:gd name="connsiteY73" fmla="*/ 206505 h 343426"/>
                  <a:gd name="connsiteX74" fmla="*/ 721464 w 877910"/>
                  <a:gd name="connsiteY74" fmla="*/ 206505 h 343426"/>
                  <a:gd name="connsiteX75" fmla="*/ 689103 w 877910"/>
                  <a:gd name="connsiteY75" fmla="*/ 178480 h 343426"/>
                  <a:gd name="connsiteX76" fmla="*/ 483280 w 877910"/>
                  <a:gd name="connsiteY76" fmla="*/ 178480 h 343426"/>
                  <a:gd name="connsiteX77" fmla="*/ 531987 w 877910"/>
                  <a:gd name="connsiteY77" fmla="*/ 123721 h 343426"/>
                  <a:gd name="connsiteX78" fmla="*/ 506367 w 877910"/>
                  <a:gd name="connsiteY78" fmla="*/ 152416 h 343426"/>
                  <a:gd name="connsiteX79" fmla="*/ 664104 w 877910"/>
                  <a:gd name="connsiteY79" fmla="*/ 152416 h 343426"/>
                  <a:gd name="connsiteX80" fmla="*/ 640731 w 877910"/>
                  <a:gd name="connsiteY80" fmla="*/ 123721 h 343426"/>
                  <a:gd name="connsiteX81" fmla="*/ 531749 w 877910"/>
                  <a:gd name="connsiteY81" fmla="*/ 123721 h 343426"/>
                  <a:gd name="connsiteX82" fmla="*/ 596947 w 877910"/>
                  <a:gd name="connsiteY82" fmla="*/ 50502 h 343426"/>
                  <a:gd name="connsiteX83" fmla="*/ 554835 w 877910"/>
                  <a:gd name="connsiteY83" fmla="*/ 97705 h 343426"/>
                  <a:gd name="connsiteX84" fmla="*/ 622806 w 877910"/>
                  <a:gd name="connsiteY84" fmla="*/ 97705 h 343426"/>
                  <a:gd name="connsiteX85" fmla="*/ 596947 w 877910"/>
                  <a:gd name="connsiteY85" fmla="*/ 50502 h 34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877910" h="343426">
                    <a:moveTo>
                      <a:pt x="877910" y="343426"/>
                    </a:moveTo>
                    <a:lnTo>
                      <a:pt x="19484" y="343426"/>
                    </a:lnTo>
                    <a:cubicBezTo>
                      <a:pt x="14512" y="327371"/>
                      <a:pt x="10449" y="311054"/>
                      <a:pt x="7247" y="294550"/>
                    </a:cubicBezTo>
                    <a:lnTo>
                      <a:pt x="29283" y="316740"/>
                    </a:lnTo>
                    <a:lnTo>
                      <a:pt x="67522" y="316740"/>
                    </a:lnTo>
                    <a:lnTo>
                      <a:pt x="1177" y="249786"/>
                    </a:lnTo>
                    <a:cubicBezTo>
                      <a:pt x="125" y="236773"/>
                      <a:pt x="-210" y="223715"/>
                      <a:pt x="125" y="210666"/>
                    </a:cubicBezTo>
                    <a:lnTo>
                      <a:pt x="105283" y="316788"/>
                    </a:lnTo>
                    <a:lnTo>
                      <a:pt x="146869" y="316788"/>
                    </a:lnTo>
                    <a:lnTo>
                      <a:pt x="3471" y="171689"/>
                    </a:lnTo>
                    <a:cubicBezTo>
                      <a:pt x="5096" y="160498"/>
                      <a:pt x="7008" y="149833"/>
                      <a:pt x="9446" y="139695"/>
                    </a:cubicBezTo>
                    <a:lnTo>
                      <a:pt x="184535" y="316644"/>
                    </a:lnTo>
                    <a:lnTo>
                      <a:pt x="226980" y="316644"/>
                    </a:lnTo>
                    <a:lnTo>
                      <a:pt x="18958" y="106505"/>
                    </a:lnTo>
                    <a:cubicBezTo>
                      <a:pt x="22495" y="96940"/>
                      <a:pt x="26032" y="87901"/>
                      <a:pt x="29856" y="79580"/>
                    </a:cubicBezTo>
                    <a:lnTo>
                      <a:pt x="264503" y="316644"/>
                    </a:lnTo>
                    <a:lnTo>
                      <a:pt x="301451" y="316644"/>
                    </a:lnTo>
                    <a:lnTo>
                      <a:pt x="41806" y="55189"/>
                    </a:lnTo>
                    <a:cubicBezTo>
                      <a:pt x="50123" y="40292"/>
                      <a:pt x="59874" y="26231"/>
                      <a:pt x="70916" y="13199"/>
                    </a:cubicBezTo>
                    <a:lnTo>
                      <a:pt x="70916" y="46676"/>
                    </a:lnTo>
                    <a:lnTo>
                      <a:pt x="102989" y="79101"/>
                    </a:lnTo>
                    <a:lnTo>
                      <a:pt x="102989" y="0"/>
                    </a:lnTo>
                    <a:lnTo>
                      <a:pt x="129422" y="0"/>
                    </a:lnTo>
                    <a:lnTo>
                      <a:pt x="129709" y="106122"/>
                    </a:lnTo>
                    <a:lnTo>
                      <a:pt x="157432" y="134243"/>
                    </a:lnTo>
                    <a:lnTo>
                      <a:pt x="157336" y="239"/>
                    </a:lnTo>
                    <a:lnTo>
                      <a:pt x="184009" y="239"/>
                    </a:lnTo>
                    <a:lnTo>
                      <a:pt x="184535" y="161503"/>
                    </a:lnTo>
                    <a:lnTo>
                      <a:pt x="215269" y="192493"/>
                    </a:lnTo>
                    <a:lnTo>
                      <a:pt x="214743" y="239"/>
                    </a:lnTo>
                    <a:lnTo>
                      <a:pt x="241368" y="239"/>
                    </a:lnTo>
                    <a:lnTo>
                      <a:pt x="241942" y="219513"/>
                    </a:lnTo>
                    <a:lnTo>
                      <a:pt x="269665" y="247634"/>
                    </a:lnTo>
                    <a:lnTo>
                      <a:pt x="269139" y="239"/>
                    </a:lnTo>
                    <a:lnTo>
                      <a:pt x="296002" y="239"/>
                    </a:lnTo>
                    <a:lnTo>
                      <a:pt x="296576" y="274655"/>
                    </a:lnTo>
                    <a:lnTo>
                      <a:pt x="324586" y="303349"/>
                    </a:lnTo>
                    <a:lnTo>
                      <a:pt x="324013" y="239"/>
                    </a:lnTo>
                    <a:lnTo>
                      <a:pt x="350685" y="239"/>
                    </a:lnTo>
                    <a:lnTo>
                      <a:pt x="350685" y="16356"/>
                    </a:lnTo>
                    <a:lnTo>
                      <a:pt x="365025" y="239"/>
                    </a:lnTo>
                    <a:lnTo>
                      <a:pt x="400922" y="239"/>
                    </a:lnTo>
                    <a:lnTo>
                      <a:pt x="350924" y="56433"/>
                    </a:lnTo>
                    <a:lnTo>
                      <a:pt x="350924" y="105739"/>
                    </a:lnTo>
                    <a:lnTo>
                      <a:pt x="444897" y="239"/>
                    </a:lnTo>
                    <a:lnTo>
                      <a:pt x="480507" y="239"/>
                    </a:lnTo>
                    <a:lnTo>
                      <a:pt x="350828" y="145768"/>
                    </a:lnTo>
                    <a:lnTo>
                      <a:pt x="351067" y="193927"/>
                    </a:lnTo>
                    <a:lnTo>
                      <a:pt x="523622" y="239"/>
                    </a:lnTo>
                    <a:lnTo>
                      <a:pt x="559615" y="239"/>
                    </a:lnTo>
                    <a:lnTo>
                      <a:pt x="351211" y="234052"/>
                    </a:lnTo>
                    <a:lnTo>
                      <a:pt x="351497" y="286659"/>
                    </a:lnTo>
                    <a:lnTo>
                      <a:pt x="585379" y="23625"/>
                    </a:lnTo>
                    <a:lnTo>
                      <a:pt x="599480" y="7843"/>
                    </a:lnTo>
                    <a:lnTo>
                      <a:pt x="606267" y="239"/>
                    </a:lnTo>
                    <a:lnTo>
                      <a:pt x="666924" y="239"/>
                    </a:lnTo>
                    <a:cubicBezTo>
                      <a:pt x="705785" y="93119"/>
                      <a:pt x="782647" y="164860"/>
                      <a:pt x="877910" y="197275"/>
                    </a:cubicBezTo>
                    <a:lnTo>
                      <a:pt x="877910" y="228170"/>
                    </a:lnTo>
                    <a:cubicBezTo>
                      <a:pt x="768259" y="194023"/>
                      <a:pt x="679878" y="112261"/>
                      <a:pt x="637241" y="5595"/>
                    </a:cubicBezTo>
                    <a:lnTo>
                      <a:pt x="618504" y="26638"/>
                    </a:lnTo>
                    <a:cubicBezTo>
                      <a:pt x="666829" y="137420"/>
                      <a:pt x="761902" y="220983"/>
                      <a:pt x="877910" y="254712"/>
                    </a:cubicBezTo>
                    <a:lnTo>
                      <a:pt x="877910" y="287759"/>
                    </a:lnTo>
                    <a:lnTo>
                      <a:pt x="387538" y="287759"/>
                    </a:lnTo>
                    <a:lnTo>
                      <a:pt x="387538" y="285846"/>
                    </a:lnTo>
                    <a:lnTo>
                      <a:pt x="360101" y="316740"/>
                    </a:lnTo>
                    <a:lnTo>
                      <a:pt x="877815" y="316740"/>
                    </a:lnTo>
                    <a:lnTo>
                      <a:pt x="877815" y="343426"/>
                    </a:lnTo>
                    <a:moveTo>
                      <a:pt x="434620" y="233000"/>
                    </a:moveTo>
                    <a:lnTo>
                      <a:pt x="409048" y="261694"/>
                    </a:lnTo>
                    <a:lnTo>
                      <a:pt x="811996" y="261694"/>
                    </a:lnTo>
                    <a:cubicBezTo>
                      <a:pt x="793593" y="253346"/>
                      <a:pt x="775811" y="243759"/>
                      <a:pt x="758699" y="233000"/>
                    </a:cubicBezTo>
                    <a:lnTo>
                      <a:pt x="434620" y="233000"/>
                    </a:lnTo>
                    <a:moveTo>
                      <a:pt x="483280" y="178480"/>
                    </a:moveTo>
                    <a:lnTo>
                      <a:pt x="458281" y="206505"/>
                    </a:lnTo>
                    <a:lnTo>
                      <a:pt x="721464" y="206505"/>
                    </a:lnTo>
                    <a:cubicBezTo>
                      <a:pt x="710183" y="197757"/>
                      <a:pt x="699380" y="188401"/>
                      <a:pt x="689103" y="178480"/>
                    </a:cubicBezTo>
                    <a:lnTo>
                      <a:pt x="483280" y="178480"/>
                    </a:lnTo>
                    <a:moveTo>
                      <a:pt x="531987" y="123721"/>
                    </a:moveTo>
                    <a:lnTo>
                      <a:pt x="506367" y="152416"/>
                    </a:lnTo>
                    <a:lnTo>
                      <a:pt x="664104" y="152416"/>
                    </a:lnTo>
                    <a:cubicBezTo>
                      <a:pt x="655979" y="143186"/>
                      <a:pt x="648092" y="133621"/>
                      <a:pt x="640731" y="123721"/>
                    </a:cubicBezTo>
                    <a:lnTo>
                      <a:pt x="531749" y="123721"/>
                    </a:lnTo>
                    <a:moveTo>
                      <a:pt x="596947" y="50502"/>
                    </a:moveTo>
                    <a:lnTo>
                      <a:pt x="554835" y="97705"/>
                    </a:lnTo>
                    <a:lnTo>
                      <a:pt x="622806" y="97705"/>
                    </a:lnTo>
                    <a:cubicBezTo>
                      <a:pt x="613246" y="82517"/>
                      <a:pt x="604595" y="66753"/>
                      <a:pt x="596947" y="50502"/>
                    </a:cubicBez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8A1D157-1E59-0D44-ABA0-CEC70B6C9980}"/>
                  </a:ext>
                </a:extLst>
              </p:cNvPr>
              <p:cNvSpPr/>
              <p:nvPr/>
            </p:nvSpPr>
            <p:spPr>
              <a:xfrm>
                <a:off x="11903114" y="425414"/>
                <a:ext cx="4779" cy="31468"/>
              </a:xfrm>
              <a:custGeom>
                <a:avLst/>
                <a:gdLst>
                  <a:gd name="connsiteX0" fmla="*/ 0 w 4779"/>
                  <a:gd name="connsiteY0" fmla="*/ 31468 h 31468"/>
                  <a:gd name="connsiteX1" fmla="*/ 0 w 4779"/>
                  <a:gd name="connsiteY1" fmla="*/ 31468 h 31468"/>
                  <a:gd name="connsiteX2" fmla="*/ 0 w 4779"/>
                  <a:gd name="connsiteY2" fmla="*/ 0 h 31468"/>
                  <a:gd name="connsiteX3" fmla="*/ 0 w 4779"/>
                  <a:gd name="connsiteY3" fmla="*/ 31468 h 3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1468">
                    <a:moveTo>
                      <a:pt x="0" y="31468"/>
                    </a:moveTo>
                    <a:lnTo>
                      <a:pt x="0" y="31468"/>
                    </a:lnTo>
                    <a:lnTo>
                      <a:pt x="0" y="0"/>
                    </a:lnTo>
                    <a:lnTo>
                      <a:pt x="0" y="31468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9D4CAF1-4246-1649-A720-98A77B032324}"/>
                  </a:ext>
                </a:extLst>
              </p:cNvPr>
              <p:cNvSpPr/>
              <p:nvPr/>
            </p:nvSpPr>
            <p:spPr>
              <a:xfrm>
                <a:off x="11716314" y="283376"/>
                <a:ext cx="186799" cy="173506"/>
              </a:xfrm>
              <a:custGeom>
                <a:avLst/>
                <a:gdLst>
                  <a:gd name="connsiteX0" fmla="*/ 186799 w 186799"/>
                  <a:gd name="connsiteY0" fmla="*/ 173506 h 173506"/>
                  <a:gd name="connsiteX1" fmla="*/ 0 w 186799"/>
                  <a:gd name="connsiteY1" fmla="*/ 0 h 173506"/>
                  <a:gd name="connsiteX2" fmla="*/ 32360 w 186799"/>
                  <a:gd name="connsiteY2" fmla="*/ 0 h 173506"/>
                  <a:gd name="connsiteX3" fmla="*/ 186799 w 186799"/>
                  <a:gd name="connsiteY3" fmla="*/ 142038 h 173506"/>
                  <a:gd name="connsiteX4" fmla="*/ 186799 w 186799"/>
                  <a:gd name="connsiteY4" fmla="*/ 173506 h 17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799" h="173506">
                    <a:moveTo>
                      <a:pt x="186799" y="173506"/>
                    </a:moveTo>
                    <a:cubicBezTo>
                      <a:pt x="103772" y="143138"/>
                      <a:pt x="36423" y="80602"/>
                      <a:pt x="0" y="0"/>
                    </a:cubicBezTo>
                    <a:lnTo>
                      <a:pt x="32360" y="0"/>
                    </a:lnTo>
                    <a:cubicBezTo>
                      <a:pt x="65150" y="64336"/>
                      <a:pt x="119976" y="114742"/>
                      <a:pt x="186799" y="142038"/>
                    </a:cubicBezTo>
                    <a:lnTo>
                      <a:pt x="186799" y="173506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CAB6225-AEE6-C04F-86CC-BD133ADE9703}"/>
                  </a:ext>
                </a:extLst>
              </p:cNvPr>
              <p:cNvSpPr/>
              <p:nvPr/>
            </p:nvSpPr>
            <p:spPr>
              <a:xfrm>
                <a:off x="11903114" y="363433"/>
                <a:ext cx="4779" cy="32663"/>
              </a:xfrm>
              <a:custGeom>
                <a:avLst/>
                <a:gdLst>
                  <a:gd name="connsiteX0" fmla="*/ 0 w 4779"/>
                  <a:gd name="connsiteY0" fmla="*/ 32664 h 32663"/>
                  <a:gd name="connsiteX1" fmla="*/ 0 w 4779"/>
                  <a:gd name="connsiteY1" fmla="*/ 32664 h 32663"/>
                  <a:gd name="connsiteX2" fmla="*/ 0 w 4779"/>
                  <a:gd name="connsiteY2" fmla="*/ 0 h 32663"/>
                  <a:gd name="connsiteX3" fmla="*/ 0 w 4779"/>
                  <a:gd name="connsiteY3" fmla="*/ 32664 h 3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2663">
                    <a:moveTo>
                      <a:pt x="0" y="32664"/>
                    </a:moveTo>
                    <a:lnTo>
                      <a:pt x="0" y="32664"/>
                    </a:lnTo>
                    <a:lnTo>
                      <a:pt x="0" y="0"/>
                    </a:lnTo>
                    <a:lnTo>
                      <a:pt x="0" y="32664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59B62C6-3C3B-8847-9585-A3C7CD94D37F}"/>
                  </a:ext>
                </a:extLst>
              </p:cNvPr>
              <p:cNvSpPr/>
              <p:nvPr/>
            </p:nvSpPr>
            <p:spPr>
              <a:xfrm>
                <a:off x="11779409" y="283376"/>
                <a:ext cx="123704" cy="112721"/>
              </a:xfrm>
              <a:custGeom>
                <a:avLst/>
                <a:gdLst>
                  <a:gd name="connsiteX0" fmla="*/ 123705 w 123704"/>
                  <a:gd name="connsiteY0" fmla="*/ 112722 h 112721"/>
                  <a:gd name="connsiteX1" fmla="*/ 0 w 123704"/>
                  <a:gd name="connsiteY1" fmla="*/ 0 h 112721"/>
                  <a:gd name="connsiteX2" fmla="*/ 34512 w 123704"/>
                  <a:gd name="connsiteY2" fmla="*/ 0 h 112721"/>
                  <a:gd name="connsiteX3" fmla="*/ 123705 w 123704"/>
                  <a:gd name="connsiteY3" fmla="*/ 80058 h 112721"/>
                  <a:gd name="connsiteX4" fmla="*/ 123705 w 123704"/>
                  <a:gd name="connsiteY4" fmla="*/ 112722 h 1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04" h="112721">
                    <a:moveTo>
                      <a:pt x="123705" y="112722"/>
                    </a:moveTo>
                    <a:cubicBezTo>
                      <a:pt x="71699" y="88994"/>
                      <a:pt x="28441" y="49577"/>
                      <a:pt x="0" y="0"/>
                    </a:cubicBezTo>
                    <a:lnTo>
                      <a:pt x="34512" y="0"/>
                    </a:lnTo>
                    <a:cubicBezTo>
                      <a:pt x="57120" y="33682"/>
                      <a:pt x="87807" y="61195"/>
                      <a:pt x="123705" y="80058"/>
                    </a:cubicBezTo>
                    <a:lnTo>
                      <a:pt x="123705" y="112722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C2894BA-A8C1-0840-BF19-205527268804}"/>
                  </a:ext>
                </a:extLst>
              </p:cNvPr>
              <p:cNvSpPr/>
              <p:nvPr/>
            </p:nvSpPr>
            <p:spPr>
              <a:xfrm>
                <a:off x="11903114" y="294519"/>
                <a:ext cx="4779" cy="37111"/>
              </a:xfrm>
              <a:custGeom>
                <a:avLst/>
                <a:gdLst>
                  <a:gd name="connsiteX0" fmla="*/ 0 w 4779"/>
                  <a:gd name="connsiteY0" fmla="*/ 37112 h 37111"/>
                  <a:gd name="connsiteX1" fmla="*/ 0 w 4779"/>
                  <a:gd name="connsiteY1" fmla="*/ 37112 h 37111"/>
                  <a:gd name="connsiteX2" fmla="*/ 0 w 4779"/>
                  <a:gd name="connsiteY2" fmla="*/ 0 h 37111"/>
                  <a:gd name="connsiteX3" fmla="*/ 0 w 4779"/>
                  <a:gd name="connsiteY3" fmla="*/ 37112 h 37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7111">
                    <a:moveTo>
                      <a:pt x="0" y="37112"/>
                    </a:moveTo>
                    <a:lnTo>
                      <a:pt x="0" y="37112"/>
                    </a:lnTo>
                    <a:lnTo>
                      <a:pt x="0" y="0"/>
                    </a:lnTo>
                    <a:lnTo>
                      <a:pt x="0" y="37112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8F0621-FE6E-534B-BC44-0DBE4CA2107B}"/>
                  </a:ext>
                </a:extLst>
              </p:cNvPr>
              <p:cNvSpPr/>
              <p:nvPr/>
            </p:nvSpPr>
            <p:spPr>
              <a:xfrm>
                <a:off x="11903114" y="283376"/>
                <a:ext cx="4779" cy="11143"/>
              </a:xfrm>
              <a:custGeom>
                <a:avLst/>
                <a:gdLst>
                  <a:gd name="connsiteX0" fmla="*/ 0 w 4779"/>
                  <a:gd name="connsiteY0" fmla="*/ 11143 h 11143"/>
                  <a:gd name="connsiteX1" fmla="*/ 0 w 4779"/>
                  <a:gd name="connsiteY1" fmla="*/ 11143 h 11143"/>
                  <a:gd name="connsiteX2" fmla="*/ 0 w 4779"/>
                  <a:gd name="connsiteY2" fmla="*/ 0 h 11143"/>
                  <a:gd name="connsiteX3" fmla="*/ 0 w 4779"/>
                  <a:gd name="connsiteY3" fmla="*/ 11143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11143">
                    <a:moveTo>
                      <a:pt x="0" y="11143"/>
                    </a:moveTo>
                    <a:lnTo>
                      <a:pt x="0" y="11143"/>
                    </a:lnTo>
                    <a:lnTo>
                      <a:pt x="0" y="0"/>
                    </a:lnTo>
                    <a:lnTo>
                      <a:pt x="0" y="11143"/>
                    </a:lnTo>
                    <a:close/>
                  </a:path>
                </a:pathLst>
              </a:custGeom>
              <a:solidFill>
                <a:srgbClr val="BBB29F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7095B01-E4C7-A34F-B799-B35D1E40D67B}"/>
                  </a:ext>
                </a:extLst>
              </p:cNvPr>
              <p:cNvSpPr/>
              <p:nvPr/>
            </p:nvSpPr>
            <p:spPr>
              <a:xfrm>
                <a:off x="11848144" y="283376"/>
                <a:ext cx="54969" cy="48254"/>
              </a:xfrm>
              <a:custGeom>
                <a:avLst/>
                <a:gdLst>
                  <a:gd name="connsiteX0" fmla="*/ 54969 w 54969"/>
                  <a:gd name="connsiteY0" fmla="*/ 48255 h 48254"/>
                  <a:gd name="connsiteX1" fmla="*/ 0 w 54969"/>
                  <a:gd name="connsiteY1" fmla="*/ 0 h 48254"/>
                  <a:gd name="connsiteX2" fmla="*/ 41394 w 54969"/>
                  <a:gd name="connsiteY2" fmla="*/ 0 h 48254"/>
                  <a:gd name="connsiteX3" fmla="*/ 44071 w 54969"/>
                  <a:gd name="connsiteY3" fmla="*/ 2630 h 48254"/>
                  <a:gd name="connsiteX4" fmla="*/ 44071 w 54969"/>
                  <a:gd name="connsiteY4" fmla="*/ 0 h 48254"/>
                  <a:gd name="connsiteX5" fmla="*/ 54969 w 54969"/>
                  <a:gd name="connsiteY5" fmla="*/ 0 h 48254"/>
                  <a:gd name="connsiteX6" fmla="*/ 54969 w 54969"/>
                  <a:gd name="connsiteY6" fmla="*/ 48255 h 4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969" h="48254">
                    <a:moveTo>
                      <a:pt x="54969" y="48255"/>
                    </a:moveTo>
                    <a:cubicBezTo>
                      <a:pt x="34081" y="35379"/>
                      <a:pt x="15487" y="19065"/>
                      <a:pt x="0" y="0"/>
                    </a:cubicBezTo>
                    <a:lnTo>
                      <a:pt x="41394" y="0"/>
                    </a:lnTo>
                    <a:cubicBezTo>
                      <a:pt x="42207" y="861"/>
                      <a:pt x="43259" y="1769"/>
                      <a:pt x="44071" y="2630"/>
                    </a:cubicBezTo>
                    <a:lnTo>
                      <a:pt x="44071" y="0"/>
                    </a:lnTo>
                    <a:lnTo>
                      <a:pt x="54969" y="0"/>
                    </a:lnTo>
                    <a:lnTo>
                      <a:pt x="54969" y="48255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B763D69B-89DD-2C4B-917C-841F9BCC09E6}"/>
                </a:ext>
              </a:extLst>
            </p:cNvPr>
            <p:cNvGrpSpPr/>
            <p:nvPr/>
          </p:nvGrpSpPr>
          <p:grpSpPr>
            <a:xfrm>
              <a:off x="10479349" y="307096"/>
              <a:ext cx="1406031" cy="2195898"/>
              <a:chOff x="10479349" y="307096"/>
              <a:chExt cx="1406031" cy="2195898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D431C50-C5F8-D24A-BA85-E06985392C88}"/>
                  </a:ext>
                </a:extLst>
              </p:cNvPr>
              <p:cNvSpPr/>
              <p:nvPr/>
            </p:nvSpPr>
            <p:spPr>
              <a:xfrm>
                <a:off x="10479349" y="307096"/>
                <a:ext cx="1406031" cy="2195898"/>
              </a:xfrm>
              <a:custGeom>
                <a:avLst/>
                <a:gdLst>
                  <a:gd name="connsiteX0" fmla="*/ 32184 w 1406031"/>
                  <a:gd name="connsiteY0" fmla="*/ 0 h 2195898"/>
                  <a:gd name="connsiteX1" fmla="*/ 457598 w 1406031"/>
                  <a:gd name="connsiteY1" fmla="*/ 1037165 h 2195898"/>
                  <a:gd name="connsiteX2" fmla="*/ 1406031 w 1406031"/>
                  <a:gd name="connsiteY2" fmla="*/ 2195899 h 219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6031" h="2195898">
                    <a:moveTo>
                      <a:pt x="32184" y="0"/>
                    </a:moveTo>
                    <a:cubicBezTo>
                      <a:pt x="-6055" y="129747"/>
                      <a:pt x="-107055" y="502633"/>
                      <a:pt x="457598" y="1037165"/>
                    </a:cubicBezTo>
                    <a:cubicBezTo>
                      <a:pt x="913890" y="1469018"/>
                      <a:pt x="1220283" y="1824065"/>
                      <a:pt x="1406031" y="2195899"/>
                    </a:cubicBezTo>
                  </a:path>
                </a:pathLst>
              </a:custGeom>
              <a:noFill/>
              <a:ln w="48421" cap="rnd">
                <a:solidFill>
                  <a:srgbClr val="922F4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3927294-AE6A-A54B-A9E2-7844A5B001FA}"/>
                  </a:ext>
                </a:extLst>
              </p:cNvPr>
              <p:cNvSpPr/>
              <p:nvPr/>
            </p:nvSpPr>
            <p:spPr>
              <a:xfrm>
                <a:off x="10598443" y="307096"/>
                <a:ext cx="1211414" cy="1854146"/>
              </a:xfrm>
              <a:custGeom>
                <a:avLst/>
                <a:gdLst>
                  <a:gd name="connsiteX0" fmla="*/ 31346 w 1211414"/>
                  <a:gd name="connsiteY0" fmla="*/ 0 h 1854146"/>
                  <a:gd name="connsiteX1" fmla="*/ 463690 w 1211414"/>
                  <a:gd name="connsiteY1" fmla="*/ 1006223 h 1854146"/>
                  <a:gd name="connsiteX2" fmla="*/ 1211414 w 1211414"/>
                  <a:gd name="connsiteY2" fmla="*/ 1854147 h 185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14" h="1854146">
                    <a:moveTo>
                      <a:pt x="31346" y="0"/>
                    </a:moveTo>
                    <a:cubicBezTo>
                      <a:pt x="-6894" y="129747"/>
                      <a:pt x="-105169" y="476473"/>
                      <a:pt x="463690" y="1006223"/>
                    </a:cubicBezTo>
                    <a:cubicBezTo>
                      <a:pt x="801105" y="1320476"/>
                      <a:pt x="1031115" y="1579540"/>
                      <a:pt x="1211414" y="1854147"/>
                    </a:cubicBezTo>
                  </a:path>
                </a:pathLst>
              </a:custGeom>
              <a:noFill/>
              <a:ln w="48421" cap="rnd">
                <a:solidFill>
                  <a:srgbClr val="CE402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AC58E3E-4141-8E45-9756-8E89610D9C5B}"/>
                  </a:ext>
                </a:extLst>
              </p:cNvPr>
              <p:cNvSpPr/>
              <p:nvPr/>
            </p:nvSpPr>
            <p:spPr>
              <a:xfrm>
                <a:off x="10716045" y="307096"/>
                <a:ext cx="967096" cy="1491351"/>
              </a:xfrm>
              <a:custGeom>
                <a:avLst/>
                <a:gdLst>
                  <a:gd name="connsiteX0" fmla="*/ 32286 w 967096"/>
                  <a:gd name="connsiteY0" fmla="*/ 0 h 1491351"/>
                  <a:gd name="connsiteX1" fmla="*/ 463006 w 967096"/>
                  <a:gd name="connsiteY1" fmla="*/ 964807 h 1491351"/>
                  <a:gd name="connsiteX2" fmla="*/ 967096 w 967096"/>
                  <a:gd name="connsiteY2" fmla="*/ 1491352 h 149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7096" h="1491351">
                    <a:moveTo>
                      <a:pt x="32286" y="0"/>
                    </a:moveTo>
                    <a:cubicBezTo>
                      <a:pt x="-5953" y="129747"/>
                      <a:pt x="-108291" y="443953"/>
                      <a:pt x="463006" y="964807"/>
                    </a:cubicBezTo>
                    <a:cubicBezTo>
                      <a:pt x="668782" y="1152326"/>
                      <a:pt x="832781" y="1324206"/>
                      <a:pt x="967096" y="1491352"/>
                    </a:cubicBezTo>
                  </a:path>
                </a:pathLst>
              </a:custGeom>
              <a:noFill/>
              <a:ln w="48421" cap="rnd">
                <a:solidFill>
                  <a:srgbClr val="A78B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FE0A008-B6B8-7849-9BF9-04417AF32369}"/>
                  </a:ext>
                </a:extLst>
              </p:cNvPr>
              <p:cNvSpPr/>
              <p:nvPr/>
            </p:nvSpPr>
            <p:spPr>
              <a:xfrm>
                <a:off x="10835661" y="307096"/>
                <a:ext cx="729989" cy="1180924"/>
              </a:xfrm>
              <a:custGeom>
                <a:avLst/>
                <a:gdLst>
                  <a:gd name="connsiteX0" fmla="*/ 36661 w 729989"/>
                  <a:gd name="connsiteY0" fmla="*/ 0 h 1180924"/>
                  <a:gd name="connsiteX1" fmla="*/ 468719 w 729989"/>
                  <a:gd name="connsiteY1" fmla="*/ 928126 h 1180924"/>
                  <a:gd name="connsiteX2" fmla="*/ 729990 w 729989"/>
                  <a:gd name="connsiteY2" fmla="*/ 1180925 h 1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9989" h="1180924">
                    <a:moveTo>
                      <a:pt x="36661" y="0"/>
                    </a:moveTo>
                    <a:cubicBezTo>
                      <a:pt x="-2773" y="115926"/>
                      <a:pt x="-121077" y="408897"/>
                      <a:pt x="468719" y="928126"/>
                    </a:cubicBezTo>
                    <a:cubicBezTo>
                      <a:pt x="565226" y="1012918"/>
                      <a:pt x="651695" y="1097184"/>
                      <a:pt x="729990" y="1180925"/>
                    </a:cubicBezTo>
                  </a:path>
                </a:pathLst>
              </a:custGeom>
              <a:noFill/>
              <a:ln w="48421" cap="rnd">
                <a:solidFill>
                  <a:srgbClr val="81CBA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46" name="Graphic 44">
            <a:extLst>
              <a:ext uri="{FF2B5EF4-FFF2-40B4-BE49-F238E27FC236}">
                <a16:creationId xmlns:a16="http://schemas.microsoft.com/office/drawing/2014/main" id="{A3B07DB1-DC81-7848-B2F3-7DE798F51C2D}"/>
              </a:ext>
            </a:extLst>
          </p:cNvPr>
          <p:cNvSpPr/>
          <p:nvPr/>
        </p:nvSpPr>
        <p:spPr>
          <a:xfrm>
            <a:off x="256685" y="280801"/>
            <a:ext cx="11652820" cy="3778401"/>
          </a:xfrm>
          <a:custGeom>
            <a:avLst/>
            <a:gdLst>
              <a:gd name="connsiteX0" fmla="*/ 2946 w 11652820"/>
              <a:gd name="connsiteY0" fmla="*/ 0 h 3778401"/>
              <a:gd name="connsiteX1" fmla="*/ 43 w 11652820"/>
              <a:gd name="connsiteY1" fmla="*/ 3691274 h 3778401"/>
              <a:gd name="connsiteX2" fmla="*/ 98741 w 11652820"/>
              <a:gd name="connsiteY2" fmla="*/ 3778401 h 3778401"/>
              <a:gd name="connsiteX3" fmla="*/ 11324256 w 11652820"/>
              <a:gd name="connsiteY3" fmla="*/ 3778401 h 3778401"/>
              <a:gd name="connsiteX4" fmla="*/ 11652264 w 11652820"/>
              <a:gd name="connsiteY4" fmla="*/ 3322437 h 3778401"/>
              <a:gd name="connsiteX5" fmla="*/ 11649360 w 11652820"/>
              <a:gd name="connsiteY5" fmla="*/ 2605093 h 3778401"/>
              <a:gd name="connsiteX6" fmla="*/ 10787206 w 11652820"/>
              <a:gd name="connsiteY6" fmla="*/ 1309807 h 3778401"/>
              <a:gd name="connsiteX7" fmla="*/ 10148583 w 11652820"/>
              <a:gd name="connsiteY7" fmla="*/ 2904 h 377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2820" h="3778401">
                <a:moveTo>
                  <a:pt x="2946" y="0"/>
                </a:moveTo>
                <a:lnTo>
                  <a:pt x="43" y="3691274"/>
                </a:lnTo>
                <a:cubicBezTo>
                  <a:pt x="43" y="3691274"/>
                  <a:pt x="-5143" y="3767568"/>
                  <a:pt x="98741" y="3778401"/>
                </a:cubicBezTo>
                <a:lnTo>
                  <a:pt x="11324256" y="3778401"/>
                </a:lnTo>
                <a:cubicBezTo>
                  <a:pt x="11324256" y="3778401"/>
                  <a:pt x="11668496" y="3753367"/>
                  <a:pt x="11652264" y="3322437"/>
                </a:cubicBezTo>
                <a:lnTo>
                  <a:pt x="11649360" y="2605093"/>
                </a:lnTo>
                <a:cubicBezTo>
                  <a:pt x="11649360" y="2605093"/>
                  <a:pt x="11646427" y="2164414"/>
                  <a:pt x="10787206" y="1309807"/>
                </a:cubicBezTo>
                <a:cubicBezTo>
                  <a:pt x="10566230" y="1090001"/>
                  <a:pt x="9979817" y="621034"/>
                  <a:pt x="10148583" y="2904"/>
                </a:cubicBezTo>
                <a:close/>
              </a:path>
            </a:pathLst>
          </a:custGeom>
          <a:solidFill>
            <a:srgbClr val="60223B"/>
          </a:solidFill>
          <a:ln w="290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69E239A3-74CE-0242-BDD9-92B89A0A0D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46" y="537228"/>
            <a:ext cx="9634841" cy="55963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B96B503-1772-C745-BF3A-651DFBBE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46" y="1337518"/>
            <a:ext cx="10993004" cy="24939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5 Steel Grey +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7554710-8F1D-E446-B7B1-421FDE4DB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318" y="283767"/>
            <a:ext cx="11647358" cy="629046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B9C9224-504F-644E-A22A-8E7B89A25A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63" y="944563"/>
            <a:ext cx="4965238" cy="10334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3477BA-1E73-034F-9408-57C6C95D9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548952"/>
            <a:ext cx="10491511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710515-7550-994E-91CE-53CA0C1E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4619855"/>
            <a:ext cx="11106224" cy="17411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993E8A-8EFD-4149-B245-6D4F4AD5E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3" y="3620557"/>
            <a:ext cx="10491510" cy="921625"/>
          </a:xfrm>
        </p:spPr>
        <p:txBody>
          <a:bodyPr anchor="ctr"/>
          <a:lstStyle>
            <a:lvl1pPr marL="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0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Divider">
    <p:bg>
      <p:bgPr>
        <a:solidFill>
          <a:srgbClr val="60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D22A5C3-C7B5-DA4D-89D8-8F3722DBA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208748" y="-72748"/>
            <a:ext cx="2120833" cy="28619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363BD9-3E0F-B747-B6B3-7B8D1FD20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1208748" y="4066862"/>
            <a:ext cx="2120833" cy="28619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9AFE50-141A-204C-8269-30FA4A3214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402510"/>
            <a:ext cx="3149266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2E7065-7CEA-2B43-84C2-71B3BFBD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606287"/>
            <a:ext cx="7582043" cy="59773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550619-0EA7-464C-A7DF-9D5387B796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473705"/>
            <a:ext cx="3149266" cy="921625"/>
          </a:xfrm>
        </p:spPr>
        <p:txBody>
          <a:bodyPr anchor="ctr"/>
          <a:lstStyle>
            <a:lvl1pPr marL="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77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13EDC26-BFD0-7B4F-83E3-33B2D2722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933" y="1058614"/>
            <a:ext cx="11638921" cy="4732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80979"/>
            <a:ext cx="11090275" cy="1045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246159"/>
            <a:ext cx="9341840" cy="434456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02A493-30A3-3E4F-8148-ACA90E34F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491" y="6470044"/>
            <a:ext cx="3191194" cy="114051"/>
          </a:xfrm>
          <a:prstGeom prst="rect">
            <a:avLst/>
          </a:prstGeom>
        </p:spPr>
      </p:pic>
      <p:pic>
        <p:nvPicPr>
          <p:cNvPr id="9" name="Graphic 8">
            <a:hlinkClick r:id="rId6"/>
            <a:extLst>
              <a:ext uri="{FF2B5EF4-FFF2-40B4-BE49-F238E27FC236}">
                <a16:creationId xmlns:a16="http://schemas.microsoft.com/office/drawing/2014/main" id="{BED44A9A-2C9D-D541-9726-9BDA76B362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29" y="6516531"/>
            <a:ext cx="820171" cy="64956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4DA91472-3FE0-9B40-B236-5C5F4935FE8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8200" y="6042951"/>
            <a:ext cx="1614073" cy="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13EDC26-BFD0-7B4F-83E3-33B2D2722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933" y="276076"/>
            <a:ext cx="11638921" cy="479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365125"/>
            <a:ext cx="9341841" cy="8762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10962"/>
            <a:ext cx="10802937" cy="346174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02A493-30A3-3E4F-8148-ACA90E34F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6942" y="6470044"/>
            <a:ext cx="3191194" cy="114051"/>
          </a:xfrm>
          <a:prstGeom prst="rect">
            <a:avLst/>
          </a:prstGeom>
        </p:spPr>
      </p:pic>
      <p:pic>
        <p:nvPicPr>
          <p:cNvPr id="9" name="Graphic 8">
            <a:hlinkClick r:id="rId6"/>
            <a:extLst>
              <a:ext uri="{FF2B5EF4-FFF2-40B4-BE49-F238E27FC236}">
                <a16:creationId xmlns:a16="http://schemas.microsoft.com/office/drawing/2014/main" id="{BED44A9A-2C9D-D541-9726-9BDA76B362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29" y="6516531"/>
            <a:ext cx="820171" cy="64956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4DA91472-3FE0-9B40-B236-5C5F4935FE8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8200" y="6042951"/>
            <a:ext cx="1614073" cy="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7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FC4B2B-9AC2-F546-898A-519BEAF030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9336" y="1585383"/>
            <a:ext cx="8691929" cy="5004626"/>
          </a:xfrm>
          <a:prstGeom prst="rect">
            <a:avLst/>
          </a:prstGeom>
        </p:spPr>
      </p:pic>
      <p:pic>
        <p:nvPicPr>
          <p:cNvPr id="8" name="Graphic 7">
            <a:hlinkClick r:id="rId4"/>
            <a:extLst>
              <a:ext uri="{FF2B5EF4-FFF2-40B4-BE49-F238E27FC236}">
                <a16:creationId xmlns:a16="http://schemas.microsoft.com/office/drawing/2014/main" id="{FBA563E9-C638-7A41-AC5B-65468A35F2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786" y="1964787"/>
            <a:ext cx="1765085" cy="2826302"/>
          </a:xfrm>
          <a:prstGeom prst="rect">
            <a:avLst/>
          </a:prstGeom>
        </p:spPr>
      </p:pic>
      <p:pic>
        <p:nvPicPr>
          <p:cNvPr id="9" name="Graphic 8">
            <a:hlinkClick r:id="rId4"/>
            <a:extLst>
              <a:ext uri="{FF2B5EF4-FFF2-40B4-BE49-F238E27FC236}">
                <a16:creationId xmlns:a16="http://schemas.microsoft.com/office/drawing/2014/main" id="{17DE7954-839E-B74F-B314-73FA9B5F57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964" y="6041328"/>
            <a:ext cx="1018728" cy="80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376" y="267991"/>
            <a:ext cx="11109558" cy="69382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889" y="1724627"/>
            <a:ext cx="6321604" cy="46826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2605AC-289C-C94D-BECB-0C254B7539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1037388"/>
            <a:ext cx="11112279" cy="481013"/>
          </a:xfrm>
        </p:spPr>
        <p:txBody>
          <a:bodyPr/>
          <a:lstStyle>
            <a:lvl1pPr marL="0" indent="0" algn="ctr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8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78531"/>
            <a:ext cx="11094431" cy="105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426437"/>
            <a:ext cx="11094428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5" r:id="rId3"/>
    <p:sldLayoutId id="2147483661" r:id="rId4"/>
    <p:sldLayoutId id="2147483676" r:id="rId5"/>
    <p:sldLayoutId id="2147483669" r:id="rId6"/>
    <p:sldLayoutId id="2147483665" r:id="rId7"/>
    <p:sldLayoutId id="2147483662" r:id="rId8"/>
    <p:sldLayoutId id="2147483663" r:id="rId9"/>
    <p:sldLayoutId id="2147483677" r:id="rId10"/>
    <p:sldLayoutId id="2147483678" r:id="rId11"/>
    <p:sldLayoutId id="2147483675" r:id="rId12"/>
    <p:sldLayoutId id="2147483670" r:id="rId13"/>
    <p:sldLayoutId id="2147483680" r:id="rId14"/>
    <p:sldLayoutId id="2147483681" r:id="rId15"/>
    <p:sldLayoutId id="2147483673" r:id="rId16"/>
    <p:sldLayoutId id="2147483683" r:id="rId17"/>
    <p:sldLayoutId id="2147483682" r:id="rId18"/>
    <p:sldLayoutId id="2147483650" r:id="rId19"/>
    <p:sldLayoutId id="2147483649" r:id="rId20"/>
    <p:sldLayoutId id="2147483667" r:id="rId21"/>
    <p:sldLayoutId id="2147483674" r:id="rId22"/>
    <p:sldLayoutId id="2147483668" r:id="rId23"/>
    <p:sldLayoutId id="2147483653" r:id="rId24"/>
    <p:sldLayoutId id="2147483654" r:id="rId25"/>
    <p:sldLayoutId id="2147483671" r:id="rId26"/>
    <p:sldLayoutId id="2147483679" r:id="rId27"/>
    <p:sldLayoutId id="2147483685" r:id="rId28"/>
    <p:sldLayoutId id="2147483684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72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24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10" Type="http://schemas.openxmlformats.org/officeDocument/2006/relationships/image" Target="../media/image50.png"/><Relationship Id="rId19" Type="http://schemas.openxmlformats.org/officeDocument/2006/relationships/image" Target="../media/image70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72.png"/><Relationship Id="rId7" Type="http://schemas.openxmlformats.org/officeDocument/2006/relationships/image" Target="../media/image62.png"/><Relationship Id="rId12" Type="http://schemas.openxmlformats.org/officeDocument/2006/relationships/image" Target="../media/image75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69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24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10" Type="http://schemas.openxmlformats.org/officeDocument/2006/relationships/image" Target="../media/image50.png"/><Relationship Id="rId19" Type="http://schemas.openxmlformats.org/officeDocument/2006/relationships/image" Target="../media/image70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2D7E02-EDFE-E645-8A5F-7541921FCBE0}"/>
              </a:ext>
            </a:extLst>
          </p:cNvPr>
          <p:cNvSpPr/>
          <p:nvPr/>
        </p:nvSpPr>
        <p:spPr>
          <a:xfrm>
            <a:off x="277318" y="4548973"/>
            <a:ext cx="11746360" cy="130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C496D-F057-B84C-A62D-630BEAE45D28}"/>
              </a:ext>
            </a:extLst>
          </p:cNvPr>
          <p:cNvSpPr txBox="1"/>
          <p:nvPr/>
        </p:nvSpPr>
        <p:spPr>
          <a:xfrm>
            <a:off x="550863" y="4624724"/>
            <a:ext cx="11021543" cy="66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Trebuchet MS" panose="020B0703020202090204" pitchFamily="34" charset="0"/>
              </a:rPr>
              <a:t>Developing and implementing systems of 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8303B-B93E-9845-88FC-4487BDB3279C}"/>
              </a:ext>
            </a:extLst>
          </p:cNvPr>
          <p:cNvSpPr txBox="1"/>
          <p:nvPr/>
        </p:nvSpPr>
        <p:spPr>
          <a:xfrm>
            <a:off x="550865" y="5267041"/>
            <a:ext cx="1102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Trebuchet MS" panose="020B0703020202090204" pitchFamily="34" charset="0"/>
              </a:rPr>
              <a:t>Mathematical modelling and machine learning, 2</a:t>
            </a:r>
            <a:r>
              <a:rPr lang="en-US" sz="2800" baseline="30000" dirty="0">
                <a:solidFill>
                  <a:schemeClr val="accent2"/>
                </a:solidFill>
                <a:latin typeface="Trebuchet MS" panose="020B0703020202090204" pitchFamily="34" charset="0"/>
              </a:rPr>
              <a:t>nd</a:t>
            </a:r>
            <a:r>
              <a:rPr lang="en-US" sz="2800" dirty="0">
                <a:solidFill>
                  <a:schemeClr val="accent2"/>
                </a:solidFill>
                <a:latin typeface="Trebuchet MS" panose="020B0703020202090204" pitchFamily="34" charset="0"/>
              </a:rPr>
              <a:t> of March 2022</a:t>
            </a:r>
          </a:p>
        </p:txBody>
      </p:sp>
    </p:spTree>
    <p:extLst>
      <p:ext uri="{BB962C8B-B14F-4D97-AF65-F5344CB8AC3E}">
        <p14:creationId xmlns:p14="http://schemas.microsoft.com/office/powerpoint/2010/main" val="224842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171BD7-02C0-4F6A-B80B-939BC59BBFFA}"/>
              </a:ext>
            </a:extLst>
          </p:cNvPr>
          <p:cNvGrpSpPr/>
          <p:nvPr/>
        </p:nvGrpSpPr>
        <p:grpSpPr>
          <a:xfrm>
            <a:off x="2699389" y="1400226"/>
            <a:ext cx="7039861" cy="4747230"/>
            <a:chOff x="2699389" y="1400226"/>
            <a:chExt cx="7039861" cy="4747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3B42BB-CFFD-466B-8844-51A738C5202A}"/>
                </a:ext>
              </a:extLst>
            </p:cNvPr>
            <p:cNvGrpSpPr/>
            <p:nvPr/>
          </p:nvGrpSpPr>
          <p:grpSpPr>
            <a:xfrm>
              <a:off x="4452660" y="2021785"/>
              <a:ext cx="2901820" cy="3470987"/>
              <a:chOff x="3564294" y="1455576"/>
              <a:chExt cx="2901820" cy="347098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FEF8B0E-1103-48AD-9585-0C56909491FF}"/>
                  </a:ext>
                </a:extLst>
              </p:cNvPr>
              <p:cNvSpPr/>
              <p:nvPr/>
            </p:nvSpPr>
            <p:spPr>
              <a:xfrm>
                <a:off x="3699588" y="1576873"/>
                <a:ext cx="2631232" cy="3349690"/>
              </a:xfrm>
              <a:custGeom>
                <a:avLst/>
                <a:gdLst>
                  <a:gd name="connsiteX0" fmla="*/ 0 w 2631232"/>
                  <a:gd name="connsiteY0" fmla="*/ 438547 h 3349690"/>
                  <a:gd name="connsiteX1" fmla="*/ 438547 w 2631232"/>
                  <a:gd name="connsiteY1" fmla="*/ 0 h 3349690"/>
                  <a:gd name="connsiteX2" fmla="*/ 1058342 w 2631232"/>
                  <a:gd name="connsiteY2" fmla="*/ 0 h 3349690"/>
                  <a:gd name="connsiteX3" fmla="*/ 1678138 w 2631232"/>
                  <a:gd name="connsiteY3" fmla="*/ 0 h 3349690"/>
                  <a:gd name="connsiteX4" fmla="*/ 2192685 w 2631232"/>
                  <a:gd name="connsiteY4" fmla="*/ 0 h 3349690"/>
                  <a:gd name="connsiteX5" fmla="*/ 2631232 w 2631232"/>
                  <a:gd name="connsiteY5" fmla="*/ 438547 h 3349690"/>
                  <a:gd name="connsiteX6" fmla="*/ 2631232 w 2631232"/>
                  <a:gd name="connsiteY6" fmla="*/ 982518 h 3349690"/>
                  <a:gd name="connsiteX7" fmla="*/ 2631232 w 2631232"/>
                  <a:gd name="connsiteY7" fmla="*/ 1625393 h 3349690"/>
                  <a:gd name="connsiteX8" fmla="*/ 2631232 w 2631232"/>
                  <a:gd name="connsiteY8" fmla="*/ 2194090 h 3349690"/>
                  <a:gd name="connsiteX9" fmla="*/ 2631232 w 2631232"/>
                  <a:gd name="connsiteY9" fmla="*/ 2911143 h 3349690"/>
                  <a:gd name="connsiteX10" fmla="*/ 2192685 w 2631232"/>
                  <a:gd name="connsiteY10" fmla="*/ 3349690 h 3349690"/>
                  <a:gd name="connsiteX11" fmla="*/ 1643055 w 2631232"/>
                  <a:gd name="connsiteY11" fmla="*/ 3349690 h 3349690"/>
                  <a:gd name="connsiteX12" fmla="*/ 1023260 w 2631232"/>
                  <a:gd name="connsiteY12" fmla="*/ 3349690 h 3349690"/>
                  <a:gd name="connsiteX13" fmla="*/ 438547 w 2631232"/>
                  <a:gd name="connsiteY13" fmla="*/ 3349690 h 3349690"/>
                  <a:gd name="connsiteX14" fmla="*/ 0 w 2631232"/>
                  <a:gd name="connsiteY14" fmla="*/ 2911143 h 3349690"/>
                  <a:gd name="connsiteX15" fmla="*/ 0 w 2631232"/>
                  <a:gd name="connsiteY15" fmla="*/ 2317720 h 3349690"/>
                  <a:gd name="connsiteX16" fmla="*/ 0 w 2631232"/>
                  <a:gd name="connsiteY16" fmla="*/ 1724297 h 3349690"/>
                  <a:gd name="connsiteX17" fmla="*/ 0 w 2631232"/>
                  <a:gd name="connsiteY17" fmla="*/ 1130874 h 3349690"/>
                  <a:gd name="connsiteX18" fmla="*/ 0 w 2631232"/>
                  <a:gd name="connsiteY18" fmla="*/ 438547 h 334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1232" h="3349690" fill="none" extrusionOk="0">
                    <a:moveTo>
                      <a:pt x="0" y="438547"/>
                    </a:moveTo>
                    <a:cubicBezTo>
                      <a:pt x="25872" y="170567"/>
                      <a:pt x="241243" y="12874"/>
                      <a:pt x="438547" y="0"/>
                    </a:cubicBezTo>
                    <a:cubicBezTo>
                      <a:pt x="648975" y="28427"/>
                      <a:pt x="914532" y="-12929"/>
                      <a:pt x="1058342" y="0"/>
                    </a:cubicBezTo>
                    <a:cubicBezTo>
                      <a:pt x="1202153" y="12929"/>
                      <a:pt x="1519975" y="29978"/>
                      <a:pt x="1678138" y="0"/>
                    </a:cubicBezTo>
                    <a:cubicBezTo>
                      <a:pt x="1836301" y="-29978"/>
                      <a:pt x="2048726" y="741"/>
                      <a:pt x="2192685" y="0"/>
                    </a:cubicBezTo>
                    <a:cubicBezTo>
                      <a:pt x="2438023" y="11160"/>
                      <a:pt x="2646453" y="229717"/>
                      <a:pt x="2631232" y="438547"/>
                    </a:cubicBezTo>
                    <a:cubicBezTo>
                      <a:pt x="2616951" y="689594"/>
                      <a:pt x="2657873" y="776804"/>
                      <a:pt x="2631232" y="982518"/>
                    </a:cubicBezTo>
                    <a:cubicBezTo>
                      <a:pt x="2604591" y="1188232"/>
                      <a:pt x="2599980" y="1321288"/>
                      <a:pt x="2631232" y="1625393"/>
                    </a:cubicBezTo>
                    <a:cubicBezTo>
                      <a:pt x="2662484" y="1929499"/>
                      <a:pt x="2630422" y="1987762"/>
                      <a:pt x="2631232" y="2194090"/>
                    </a:cubicBezTo>
                    <a:cubicBezTo>
                      <a:pt x="2632042" y="2400418"/>
                      <a:pt x="2631632" y="2767220"/>
                      <a:pt x="2631232" y="2911143"/>
                    </a:cubicBezTo>
                    <a:cubicBezTo>
                      <a:pt x="2618234" y="3152698"/>
                      <a:pt x="2416988" y="3328217"/>
                      <a:pt x="2192685" y="3349690"/>
                    </a:cubicBezTo>
                    <a:cubicBezTo>
                      <a:pt x="2002885" y="3355750"/>
                      <a:pt x="1852033" y="3339100"/>
                      <a:pt x="1643055" y="3349690"/>
                    </a:cubicBezTo>
                    <a:cubicBezTo>
                      <a:pt x="1434077" y="3360281"/>
                      <a:pt x="1247140" y="3370231"/>
                      <a:pt x="1023260" y="3349690"/>
                    </a:cubicBezTo>
                    <a:cubicBezTo>
                      <a:pt x="799381" y="3329149"/>
                      <a:pt x="640122" y="3349952"/>
                      <a:pt x="438547" y="3349690"/>
                    </a:cubicBezTo>
                    <a:cubicBezTo>
                      <a:pt x="181505" y="3358129"/>
                      <a:pt x="33024" y="3107608"/>
                      <a:pt x="0" y="2911143"/>
                    </a:cubicBezTo>
                    <a:cubicBezTo>
                      <a:pt x="-18447" y="2743122"/>
                      <a:pt x="-15606" y="2543899"/>
                      <a:pt x="0" y="2317720"/>
                    </a:cubicBezTo>
                    <a:cubicBezTo>
                      <a:pt x="15606" y="2091541"/>
                      <a:pt x="1471" y="1863730"/>
                      <a:pt x="0" y="1724297"/>
                    </a:cubicBezTo>
                    <a:cubicBezTo>
                      <a:pt x="-1471" y="1584864"/>
                      <a:pt x="-18956" y="1376891"/>
                      <a:pt x="0" y="1130874"/>
                    </a:cubicBezTo>
                    <a:cubicBezTo>
                      <a:pt x="18956" y="884857"/>
                      <a:pt x="-958" y="745562"/>
                      <a:pt x="0" y="438547"/>
                    </a:cubicBezTo>
                    <a:close/>
                  </a:path>
                  <a:path w="2631232" h="3349690" stroke="0" extrusionOk="0">
                    <a:moveTo>
                      <a:pt x="0" y="438547"/>
                    </a:moveTo>
                    <a:cubicBezTo>
                      <a:pt x="11022" y="191281"/>
                      <a:pt x="177510" y="54264"/>
                      <a:pt x="438547" y="0"/>
                    </a:cubicBezTo>
                    <a:cubicBezTo>
                      <a:pt x="558931" y="-4242"/>
                      <a:pt x="787402" y="15119"/>
                      <a:pt x="988177" y="0"/>
                    </a:cubicBezTo>
                    <a:cubicBezTo>
                      <a:pt x="1188952" y="-15119"/>
                      <a:pt x="1386548" y="-10461"/>
                      <a:pt x="1520265" y="0"/>
                    </a:cubicBezTo>
                    <a:cubicBezTo>
                      <a:pt x="1653982" y="10461"/>
                      <a:pt x="2057028" y="22238"/>
                      <a:pt x="2192685" y="0"/>
                    </a:cubicBezTo>
                    <a:cubicBezTo>
                      <a:pt x="2400070" y="-32025"/>
                      <a:pt x="2646726" y="188093"/>
                      <a:pt x="2631232" y="438547"/>
                    </a:cubicBezTo>
                    <a:cubicBezTo>
                      <a:pt x="2616475" y="675520"/>
                      <a:pt x="2643705" y="810634"/>
                      <a:pt x="2631232" y="1081422"/>
                    </a:cubicBezTo>
                    <a:cubicBezTo>
                      <a:pt x="2618759" y="1352211"/>
                      <a:pt x="2600545" y="1453647"/>
                      <a:pt x="2631232" y="1699571"/>
                    </a:cubicBezTo>
                    <a:cubicBezTo>
                      <a:pt x="2661919" y="1945495"/>
                      <a:pt x="2640384" y="2014523"/>
                      <a:pt x="2631232" y="2243542"/>
                    </a:cubicBezTo>
                    <a:cubicBezTo>
                      <a:pt x="2622080" y="2472561"/>
                      <a:pt x="2663822" y="2598755"/>
                      <a:pt x="2631232" y="2911143"/>
                    </a:cubicBezTo>
                    <a:cubicBezTo>
                      <a:pt x="2633094" y="3164882"/>
                      <a:pt x="2381985" y="3340641"/>
                      <a:pt x="2192685" y="3349690"/>
                    </a:cubicBezTo>
                    <a:cubicBezTo>
                      <a:pt x="1949296" y="3373199"/>
                      <a:pt x="1755585" y="3342643"/>
                      <a:pt x="1572890" y="3349690"/>
                    </a:cubicBezTo>
                    <a:cubicBezTo>
                      <a:pt x="1390196" y="3356737"/>
                      <a:pt x="1148011" y="3368755"/>
                      <a:pt x="1023260" y="3349690"/>
                    </a:cubicBezTo>
                    <a:cubicBezTo>
                      <a:pt x="898509" y="3330626"/>
                      <a:pt x="636526" y="3370545"/>
                      <a:pt x="438547" y="3349690"/>
                    </a:cubicBezTo>
                    <a:cubicBezTo>
                      <a:pt x="231310" y="3349217"/>
                      <a:pt x="10734" y="3191671"/>
                      <a:pt x="0" y="2911143"/>
                    </a:cubicBezTo>
                    <a:cubicBezTo>
                      <a:pt x="-11638" y="2748581"/>
                      <a:pt x="13973" y="2408959"/>
                      <a:pt x="0" y="2268268"/>
                    </a:cubicBezTo>
                    <a:cubicBezTo>
                      <a:pt x="-13973" y="2127578"/>
                      <a:pt x="21294" y="1844082"/>
                      <a:pt x="0" y="1650119"/>
                    </a:cubicBezTo>
                    <a:cubicBezTo>
                      <a:pt x="-21294" y="1456156"/>
                      <a:pt x="6098" y="1150349"/>
                      <a:pt x="0" y="1007244"/>
                    </a:cubicBezTo>
                    <a:cubicBezTo>
                      <a:pt x="-6098" y="864140"/>
                      <a:pt x="11014" y="586577"/>
                      <a:pt x="0" y="43854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2467426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BA667CF-8008-4443-8D6F-6782138048B0}"/>
                  </a:ext>
                </a:extLst>
              </p:cNvPr>
              <p:cNvSpPr/>
              <p:nvPr/>
            </p:nvSpPr>
            <p:spPr>
              <a:xfrm>
                <a:off x="3564294" y="1455576"/>
                <a:ext cx="2901820" cy="137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926DBA-604C-49DA-9248-2A68F5AA0136}"/>
                </a:ext>
              </a:extLst>
            </p:cNvPr>
            <p:cNvGrpSpPr/>
            <p:nvPr/>
          </p:nvGrpSpPr>
          <p:grpSpPr>
            <a:xfrm rot="1800000">
              <a:off x="5001723" y="3049776"/>
              <a:ext cx="1637711" cy="1790959"/>
              <a:chOff x="870562" y="1643424"/>
              <a:chExt cx="1637711" cy="179095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7615A6E-66EC-4D19-97E6-5C6D32DC633F}"/>
                  </a:ext>
                </a:extLst>
              </p:cNvPr>
              <p:cNvSpPr/>
              <p:nvPr/>
            </p:nvSpPr>
            <p:spPr>
              <a:xfrm>
                <a:off x="1734132" y="2648970"/>
                <a:ext cx="774141" cy="785413"/>
              </a:xfrm>
              <a:custGeom>
                <a:avLst/>
                <a:gdLst>
                  <a:gd name="connsiteX0" fmla="*/ 380685 w 774141"/>
                  <a:gd name="connsiteY0" fmla="*/ 406616 h 785413"/>
                  <a:gd name="connsiteX1" fmla="*/ 753910 w 774141"/>
                  <a:gd name="connsiteY1" fmla="*/ 387955 h 785413"/>
                  <a:gd name="connsiteX2" fmla="*/ 697926 w 774141"/>
                  <a:gd name="connsiteY2" fmla="*/ 108037 h 785413"/>
                  <a:gd name="connsiteX3" fmla="*/ 473991 w 774141"/>
                  <a:gd name="connsiteY3" fmla="*/ 42722 h 785413"/>
                  <a:gd name="connsiteX4" fmla="*/ 343363 w 774141"/>
                  <a:gd name="connsiteY4" fmla="*/ 733188 h 785413"/>
                  <a:gd name="connsiteX5" fmla="*/ 138089 w 774141"/>
                  <a:gd name="connsiteY5" fmla="*/ 714527 h 785413"/>
                  <a:gd name="connsiteX6" fmla="*/ 7461 w 774141"/>
                  <a:gd name="connsiteY6" fmla="*/ 537245 h 785413"/>
                  <a:gd name="connsiteX7" fmla="*/ 380685 w 774141"/>
                  <a:gd name="connsiteY7" fmla="*/ 406616 h 78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141" h="785413" fill="none" extrusionOk="0">
                    <a:moveTo>
                      <a:pt x="380685" y="406616"/>
                    </a:moveTo>
                    <a:cubicBezTo>
                      <a:pt x="499875" y="377099"/>
                      <a:pt x="700905" y="423347"/>
                      <a:pt x="753910" y="387955"/>
                    </a:cubicBezTo>
                    <a:cubicBezTo>
                      <a:pt x="821955" y="337861"/>
                      <a:pt x="752243" y="162190"/>
                      <a:pt x="697926" y="108037"/>
                    </a:cubicBezTo>
                    <a:cubicBezTo>
                      <a:pt x="661445" y="29090"/>
                      <a:pt x="541500" y="-82867"/>
                      <a:pt x="473991" y="42722"/>
                    </a:cubicBezTo>
                    <a:cubicBezTo>
                      <a:pt x="406368" y="142436"/>
                      <a:pt x="407602" y="602954"/>
                      <a:pt x="343363" y="733188"/>
                    </a:cubicBezTo>
                    <a:cubicBezTo>
                      <a:pt x="294684" y="854858"/>
                      <a:pt x="178519" y="741577"/>
                      <a:pt x="138089" y="714527"/>
                    </a:cubicBezTo>
                    <a:cubicBezTo>
                      <a:pt x="85792" y="686163"/>
                      <a:pt x="-30749" y="586387"/>
                      <a:pt x="7461" y="537245"/>
                    </a:cubicBezTo>
                    <a:cubicBezTo>
                      <a:pt x="21628" y="503495"/>
                      <a:pt x="269302" y="465697"/>
                      <a:pt x="380685" y="406616"/>
                    </a:cubicBezTo>
                    <a:close/>
                  </a:path>
                  <a:path w="774141" h="785413" stroke="0" extrusionOk="0">
                    <a:moveTo>
                      <a:pt x="380685" y="406616"/>
                    </a:moveTo>
                    <a:cubicBezTo>
                      <a:pt x="508630" y="385531"/>
                      <a:pt x="704508" y="447912"/>
                      <a:pt x="753910" y="387955"/>
                    </a:cubicBezTo>
                    <a:cubicBezTo>
                      <a:pt x="813807" y="331525"/>
                      <a:pt x="742828" y="166132"/>
                      <a:pt x="697926" y="108037"/>
                    </a:cubicBezTo>
                    <a:cubicBezTo>
                      <a:pt x="635688" y="70351"/>
                      <a:pt x="556247" y="-68940"/>
                      <a:pt x="473991" y="42722"/>
                    </a:cubicBezTo>
                    <a:cubicBezTo>
                      <a:pt x="441177" y="149965"/>
                      <a:pt x="426701" y="624205"/>
                      <a:pt x="343363" y="733188"/>
                    </a:cubicBezTo>
                    <a:cubicBezTo>
                      <a:pt x="288045" y="850082"/>
                      <a:pt x="203460" y="753997"/>
                      <a:pt x="138089" y="714527"/>
                    </a:cubicBezTo>
                    <a:cubicBezTo>
                      <a:pt x="78390" y="699577"/>
                      <a:pt x="-37050" y="577135"/>
                      <a:pt x="7461" y="537245"/>
                    </a:cubicBezTo>
                    <a:cubicBezTo>
                      <a:pt x="32671" y="516166"/>
                      <a:pt x="250801" y="446889"/>
                      <a:pt x="380685" y="40661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74902321">
                      <a:custGeom>
                        <a:avLst/>
                        <a:gdLst>
                          <a:gd name="connsiteX0" fmla="*/ 380685 w 774141"/>
                          <a:gd name="connsiteY0" fmla="*/ 406616 h 785413"/>
                          <a:gd name="connsiteX1" fmla="*/ 753910 w 774141"/>
                          <a:gd name="connsiteY1" fmla="*/ 387955 h 785413"/>
                          <a:gd name="connsiteX2" fmla="*/ 697926 w 774141"/>
                          <a:gd name="connsiteY2" fmla="*/ 108037 h 785413"/>
                          <a:gd name="connsiteX3" fmla="*/ 473991 w 774141"/>
                          <a:gd name="connsiteY3" fmla="*/ 42722 h 785413"/>
                          <a:gd name="connsiteX4" fmla="*/ 343363 w 774141"/>
                          <a:gd name="connsiteY4" fmla="*/ 733188 h 785413"/>
                          <a:gd name="connsiteX5" fmla="*/ 138089 w 774141"/>
                          <a:gd name="connsiteY5" fmla="*/ 714527 h 785413"/>
                          <a:gd name="connsiteX6" fmla="*/ 7461 w 774141"/>
                          <a:gd name="connsiteY6" fmla="*/ 537245 h 785413"/>
                          <a:gd name="connsiteX7" fmla="*/ 380685 w 774141"/>
                          <a:gd name="connsiteY7" fmla="*/ 406616 h 785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4141" h="785413">
                            <a:moveTo>
                              <a:pt x="380685" y="406616"/>
                            </a:moveTo>
                            <a:cubicBezTo>
                              <a:pt x="505093" y="381734"/>
                              <a:pt x="701037" y="437718"/>
                              <a:pt x="753910" y="387955"/>
                            </a:cubicBezTo>
                            <a:cubicBezTo>
                              <a:pt x="806783" y="338192"/>
                              <a:pt x="744579" y="165576"/>
                              <a:pt x="697926" y="108037"/>
                            </a:cubicBezTo>
                            <a:cubicBezTo>
                              <a:pt x="651273" y="50498"/>
                              <a:pt x="533085" y="-61470"/>
                              <a:pt x="473991" y="42722"/>
                            </a:cubicBezTo>
                            <a:cubicBezTo>
                              <a:pt x="414897" y="146914"/>
                              <a:pt x="399347" y="621221"/>
                              <a:pt x="343363" y="733188"/>
                            </a:cubicBezTo>
                            <a:cubicBezTo>
                              <a:pt x="287379" y="845155"/>
                              <a:pt x="194073" y="747184"/>
                              <a:pt x="138089" y="714527"/>
                            </a:cubicBezTo>
                            <a:cubicBezTo>
                              <a:pt x="82105" y="681870"/>
                              <a:pt x="-29862" y="585453"/>
                              <a:pt x="7461" y="537245"/>
                            </a:cubicBezTo>
                            <a:cubicBezTo>
                              <a:pt x="44783" y="489037"/>
                              <a:pt x="256277" y="431498"/>
                              <a:pt x="380685" y="406616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2A05149-C545-43CF-8731-3A88FBC40F46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rot="20701118" flipH="1" flipV="1">
                <a:off x="870562" y="1643424"/>
                <a:ext cx="1058574" cy="15757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65841-1BE9-4003-87FF-D1D27CCA59E4}"/>
                </a:ext>
              </a:extLst>
            </p:cNvPr>
            <p:cNvSpPr/>
            <p:nvPr/>
          </p:nvSpPr>
          <p:spPr>
            <a:xfrm rot="920233">
              <a:off x="3784164" y="2467623"/>
              <a:ext cx="1548882" cy="1213235"/>
            </a:xfrm>
            <a:custGeom>
              <a:avLst/>
              <a:gdLst>
                <a:gd name="connsiteX0" fmla="*/ 0 w 1548882"/>
                <a:gd name="connsiteY0" fmla="*/ 140215 h 1213235"/>
                <a:gd name="connsiteX1" fmla="*/ 1026368 w 1548882"/>
                <a:gd name="connsiteY1" fmla="*/ 93562 h 1213235"/>
                <a:gd name="connsiteX2" fmla="*/ 1548882 w 1548882"/>
                <a:gd name="connsiteY2" fmla="*/ 1213235 h 121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8882" h="1213235" extrusionOk="0">
                  <a:moveTo>
                    <a:pt x="0" y="140215"/>
                  </a:moveTo>
                  <a:cubicBezTo>
                    <a:pt x="380024" y="-4855"/>
                    <a:pt x="757091" y="-91743"/>
                    <a:pt x="1026368" y="93562"/>
                  </a:cubicBezTo>
                  <a:cubicBezTo>
                    <a:pt x="1365848" y="392250"/>
                    <a:pt x="1397668" y="810114"/>
                    <a:pt x="1548882" y="12132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  <a:extLst>
                <a:ext uri="{C807C97D-BFC1-408E-A445-0C87EB9F89A2}">
                  <ask:lineSketchStyleProps xmlns:ask="http://schemas.microsoft.com/office/drawing/2018/sketchyshapes" sd="1915450448">
                    <a:custGeom>
                      <a:avLst/>
                      <a:gdLst>
                        <a:gd name="connsiteX0" fmla="*/ 0 w 1548882"/>
                        <a:gd name="connsiteY0" fmla="*/ 140215 h 1213235"/>
                        <a:gd name="connsiteX1" fmla="*/ 1026368 w 1548882"/>
                        <a:gd name="connsiteY1" fmla="*/ 93562 h 1213235"/>
                        <a:gd name="connsiteX2" fmla="*/ 1548882 w 1548882"/>
                        <a:gd name="connsiteY2" fmla="*/ 1213235 h 121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548882" h="1213235">
                          <a:moveTo>
                            <a:pt x="0" y="140215"/>
                          </a:moveTo>
                          <a:cubicBezTo>
                            <a:pt x="384110" y="27470"/>
                            <a:pt x="768221" y="-85275"/>
                            <a:pt x="1026368" y="93562"/>
                          </a:cubicBezTo>
                          <a:cubicBezTo>
                            <a:pt x="1284515" y="272399"/>
                            <a:pt x="1416698" y="742817"/>
                            <a:pt x="1548882" y="121323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2810EF-2D01-4FD6-A59A-B36AAE8A28BF}"/>
                </a:ext>
              </a:extLst>
            </p:cNvPr>
            <p:cNvSpPr/>
            <p:nvPr/>
          </p:nvSpPr>
          <p:spPr>
            <a:xfrm rot="20679767" flipH="1">
              <a:off x="6400149" y="2467624"/>
              <a:ext cx="1548882" cy="1213235"/>
            </a:xfrm>
            <a:custGeom>
              <a:avLst/>
              <a:gdLst>
                <a:gd name="connsiteX0" fmla="*/ 0 w 1548882"/>
                <a:gd name="connsiteY0" fmla="*/ 140215 h 1213235"/>
                <a:gd name="connsiteX1" fmla="*/ 1026368 w 1548882"/>
                <a:gd name="connsiteY1" fmla="*/ 93562 h 1213235"/>
                <a:gd name="connsiteX2" fmla="*/ 1548882 w 1548882"/>
                <a:gd name="connsiteY2" fmla="*/ 1213235 h 121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8882" h="1213235" extrusionOk="0">
                  <a:moveTo>
                    <a:pt x="0" y="140215"/>
                  </a:moveTo>
                  <a:cubicBezTo>
                    <a:pt x="380024" y="-4855"/>
                    <a:pt x="757091" y="-91743"/>
                    <a:pt x="1026368" y="93562"/>
                  </a:cubicBezTo>
                  <a:cubicBezTo>
                    <a:pt x="1365848" y="392250"/>
                    <a:pt x="1397668" y="810114"/>
                    <a:pt x="1548882" y="12132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  <a:extLst>
                <a:ext uri="{C807C97D-BFC1-408E-A445-0C87EB9F89A2}">
                  <ask:lineSketchStyleProps xmlns:ask="http://schemas.microsoft.com/office/drawing/2018/sketchyshapes" sd="1915450448">
                    <a:custGeom>
                      <a:avLst/>
                      <a:gdLst>
                        <a:gd name="connsiteX0" fmla="*/ 0 w 1548882"/>
                        <a:gd name="connsiteY0" fmla="*/ 140215 h 1213235"/>
                        <a:gd name="connsiteX1" fmla="*/ 1026368 w 1548882"/>
                        <a:gd name="connsiteY1" fmla="*/ 93562 h 1213235"/>
                        <a:gd name="connsiteX2" fmla="*/ 1548882 w 1548882"/>
                        <a:gd name="connsiteY2" fmla="*/ 1213235 h 121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548882" h="1213235">
                          <a:moveTo>
                            <a:pt x="0" y="140215"/>
                          </a:moveTo>
                          <a:cubicBezTo>
                            <a:pt x="384110" y="27470"/>
                            <a:pt x="768221" y="-85275"/>
                            <a:pt x="1026368" y="93562"/>
                          </a:cubicBezTo>
                          <a:cubicBezTo>
                            <a:pt x="1284515" y="272399"/>
                            <a:pt x="1416698" y="742817"/>
                            <a:pt x="1548882" y="121323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B007A-2445-4144-A4BC-678615A7AE5F}"/>
                </a:ext>
              </a:extLst>
            </p:cNvPr>
            <p:cNvSpPr/>
            <p:nvPr/>
          </p:nvSpPr>
          <p:spPr>
            <a:xfrm>
              <a:off x="5936227" y="5502102"/>
              <a:ext cx="1716833" cy="444238"/>
            </a:xfrm>
            <a:custGeom>
              <a:avLst/>
              <a:gdLst>
                <a:gd name="connsiteX0" fmla="*/ 150957 w 1867790"/>
                <a:gd name="connsiteY0" fmla="*/ 0 h 444238"/>
                <a:gd name="connsiteX1" fmla="*/ 169619 w 1867790"/>
                <a:gd name="connsiteY1" fmla="*/ 391886 h 444238"/>
                <a:gd name="connsiteX2" fmla="*/ 1867790 w 1867790"/>
                <a:gd name="connsiteY2" fmla="*/ 429209 h 444238"/>
                <a:gd name="connsiteX0" fmla="*/ 56187 w 1773020"/>
                <a:gd name="connsiteY0" fmla="*/ 0 h 444238"/>
                <a:gd name="connsiteX1" fmla="*/ 74849 w 1773020"/>
                <a:gd name="connsiteY1" fmla="*/ 391886 h 444238"/>
                <a:gd name="connsiteX2" fmla="*/ 1773020 w 1773020"/>
                <a:gd name="connsiteY2" fmla="*/ 429209 h 444238"/>
                <a:gd name="connsiteX0" fmla="*/ 0 w 1716833"/>
                <a:gd name="connsiteY0" fmla="*/ 0 h 444238"/>
                <a:gd name="connsiteX1" fmla="*/ 18662 w 1716833"/>
                <a:gd name="connsiteY1" fmla="*/ 391886 h 444238"/>
                <a:gd name="connsiteX2" fmla="*/ 1716833 w 1716833"/>
                <a:gd name="connsiteY2" fmla="*/ 429209 h 44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6833" h="444238">
                  <a:moveTo>
                    <a:pt x="0" y="0"/>
                  </a:moveTo>
                  <a:cubicBezTo>
                    <a:pt x="34212" y="514738"/>
                    <a:pt x="12441" y="59094"/>
                    <a:pt x="18662" y="391886"/>
                  </a:cubicBezTo>
                  <a:cubicBezTo>
                    <a:pt x="304801" y="463421"/>
                    <a:pt x="1010817" y="446315"/>
                    <a:pt x="1716833" y="4292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0BE68F-F6B6-4E4C-938E-E6B4DA409C21}"/>
                    </a:ext>
                  </a:extLst>
                </p:cNvPr>
                <p:cNvSpPr txBox="1"/>
                <p:nvPr/>
              </p:nvSpPr>
              <p:spPr>
                <a:xfrm>
                  <a:off x="2699389" y="1418887"/>
                  <a:ext cx="159173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0BE68F-F6B6-4E4C-938E-E6B4DA409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389" y="1418887"/>
                  <a:ext cx="1591733" cy="1569660"/>
                </a:xfrm>
                <a:prstGeom prst="rect">
                  <a:avLst/>
                </a:prstGeom>
                <a:blipFill>
                  <a:blip r:embed="rId2"/>
                  <a:stretch>
                    <a:fillRect l="-1149" b="-77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364FA-68DF-453E-A1E4-5A7C85736D6E}"/>
                    </a:ext>
                  </a:extLst>
                </p:cNvPr>
                <p:cNvSpPr txBox="1"/>
                <p:nvPr/>
              </p:nvSpPr>
              <p:spPr>
                <a:xfrm>
                  <a:off x="7806647" y="1400226"/>
                  <a:ext cx="150345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ZA" sz="2400" b="0" dirty="0"/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ZA" sz="2400" b="0" dirty="0"/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364FA-68DF-453E-A1E4-5A7C8573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647" y="1400226"/>
                  <a:ext cx="1503451" cy="1569660"/>
                </a:xfrm>
                <a:prstGeom prst="rect">
                  <a:avLst/>
                </a:prstGeom>
                <a:blipFill>
                  <a:blip r:embed="rId3"/>
                  <a:stretch>
                    <a:fillRect b="-77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D6E55F-4982-4540-AEDA-4423E3284DBF}"/>
                    </a:ext>
                  </a:extLst>
                </p:cNvPr>
                <p:cNvSpPr txBox="1"/>
                <p:nvPr/>
              </p:nvSpPr>
              <p:spPr>
                <a:xfrm>
                  <a:off x="5088329" y="4916987"/>
                  <a:ext cx="16304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D6E55F-4982-4540-AEDA-4423E3284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329" y="4916987"/>
                  <a:ext cx="163048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24" r="-18727" b="-5333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5523AA-A061-4451-8D84-BFE7B156BA95}"/>
                    </a:ext>
                  </a:extLst>
                </p:cNvPr>
                <p:cNvSpPr txBox="1"/>
                <p:nvPr/>
              </p:nvSpPr>
              <p:spPr>
                <a:xfrm>
                  <a:off x="7688698" y="5685791"/>
                  <a:ext cx="16304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5523AA-A061-4451-8D84-BFE7B156B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698" y="5685791"/>
                  <a:ext cx="163048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119" b="-13333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5E308-445C-4531-8F3F-05500FC6F18A}"/>
                    </a:ext>
                  </a:extLst>
                </p:cNvPr>
                <p:cNvSpPr txBox="1"/>
                <p:nvPr/>
              </p:nvSpPr>
              <p:spPr>
                <a:xfrm>
                  <a:off x="7268628" y="3474355"/>
                  <a:ext cx="2470622" cy="1485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  <a:p>
                  <a:endParaRPr lang="en-ZA" sz="2400" b="0" dirty="0"/>
                </a:p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groupCh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5E308-445C-4531-8F3F-05500FC6F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628" y="3474355"/>
                  <a:ext cx="2470622" cy="14853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44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5234940" y="5137530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5234940" y="5733587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5234940" y="6329643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4686691" y="56113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56113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4686691" y="50152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50152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4686691" y="609881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609881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6882807" y="53071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6694603" y="550677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03" y="5506772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6882807" y="6159816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6694603" y="635946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03" y="6359467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5452110" y="5842172"/>
            <a:ext cx="1430697" cy="426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5452110" y="5246115"/>
            <a:ext cx="1462501" cy="94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5452110" y="5246115"/>
            <a:ext cx="1430697" cy="169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3033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2584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8042485" y="3726068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66278" y="366250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78" y="3662500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263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7697625" y="3270807"/>
                <a:ext cx="1882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625" y="3270807"/>
                <a:ext cx="1882488" cy="461665"/>
              </a:xfrm>
              <a:prstGeom prst="rect">
                <a:avLst/>
              </a:prstGeom>
              <a:blipFill>
                <a:blip r:embed="rId2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64" idx="3"/>
          </p:cNvCxnSpPr>
          <p:nvPr/>
        </p:nvCxnSpPr>
        <p:spPr>
          <a:xfrm flipV="1">
            <a:off x="5452110" y="3735041"/>
            <a:ext cx="4199774" cy="915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65" idx="2"/>
          </p:cNvCxnSpPr>
          <p:nvPr/>
        </p:nvCxnSpPr>
        <p:spPr>
          <a:xfrm>
            <a:off x="5452110" y="4650058"/>
            <a:ext cx="4167970" cy="20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66" idx="2"/>
          </p:cNvCxnSpPr>
          <p:nvPr/>
        </p:nvCxnSpPr>
        <p:spPr>
          <a:xfrm>
            <a:off x="5452110" y="4650058"/>
            <a:ext cx="4167970" cy="1403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0E9541D-F152-47F5-A5DA-B6CB06814DFE}"/>
              </a:ext>
            </a:extLst>
          </p:cNvPr>
          <p:cNvCxnSpPr>
            <a:cxnSpLocks/>
            <a:stCxn id="103" idx="6"/>
            <a:endCxn id="64" idx="3"/>
          </p:cNvCxnSpPr>
          <p:nvPr/>
        </p:nvCxnSpPr>
        <p:spPr>
          <a:xfrm flipV="1">
            <a:off x="8259655" y="3735041"/>
            <a:ext cx="1392229" cy="99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AB5347E-5327-4F4B-AF75-60E6AEF63602}"/>
              </a:ext>
            </a:extLst>
          </p:cNvPr>
          <p:cNvCxnSpPr>
            <a:cxnSpLocks/>
            <a:stCxn id="103" idx="6"/>
            <a:endCxn id="65" idx="1"/>
          </p:cNvCxnSpPr>
          <p:nvPr/>
        </p:nvCxnSpPr>
        <p:spPr>
          <a:xfrm>
            <a:off x="8259655" y="3834653"/>
            <a:ext cx="1392229" cy="944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F8D247B-BD1A-4FF8-B664-BA27ACC4F48F}"/>
              </a:ext>
            </a:extLst>
          </p:cNvPr>
          <p:cNvCxnSpPr>
            <a:cxnSpLocks/>
            <a:stCxn id="103" idx="6"/>
            <a:endCxn id="66" idx="0"/>
          </p:cNvCxnSpPr>
          <p:nvPr/>
        </p:nvCxnSpPr>
        <p:spPr>
          <a:xfrm>
            <a:off x="8259655" y="3834653"/>
            <a:ext cx="1469010" cy="211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8227851" y="3043037"/>
            <a:ext cx="612256" cy="714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5452110" y="3834653"/>
            <a:ext cx="2590375" cy="1411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5452110" y="3911434"/>
            <a:ext cx="2622179" cy="193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5452110" y="3943238"/>
            <a:ext cx="2698960" cy="2494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7099977" y="3766845"/>
            <a:ext cx="2628688" cy="1648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7099977" y="4932868"/>
            <a:ext cx="2551907" cy="482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7068173" y="3766845"/>
            <a:ext cx="2660492" cy="2424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7068173" y="4932868"/>
            <a:ext cx="2583711" cy="1258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 flipV="1">
            <a:off x="7099977" y="6130694"/>
            <a:ext cx="2551907" cy="137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A40D6E8-EE1A-458B-BCF5-7A4B059C9824}"/>
              </a:ext>
            </a:extLst>
          </p:cNvPr>
          <p:cNvCxnSpPr>
            <a:cxnSpLocks/>
            <a:stCxn id="94" idx="6"/>
            <a:endCxn id="65" idx="2"/>
          </p:cNvCxnSpPr>
          <p:nvPr/>
        </p:nvCxnSpPr>
        <p:spPr>
          <a:xfrm>
            <a:off x="6371652" y="3646606"/>
            <a:ext cx="3248428" cy="1209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1B6D631-CAE4-4310-AC31-63C04489DCB9}"/>
              </a:ext>
            </a:extLst>
          </p:cNvPr>
          <p:cNvCxnSpPr>
            <a:cxnSpLocks/>
            <a:stCxn id="93" idx="6"/>
            <a:endCxn id="64" idx="2"/>
          </p:cNvCxnSpPr>
          <p:nvPr/>
        </p:nvCxnSpPr>
        <p:spPr>
          <a:xfrm>
            <a:off x="6355324" y="2504548"/>
            <a:ext cx="3264756" cy="115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Picture 219">
            <a:extLst>
              <a:ext uri="{FF2B5EF4-FFF2-40B4-BE49-F238E27FC236}">
                <a16:creationId xmlns:a16="http://schemas.microsoft.com/office/drawing/2014/main" id="{E353862C-488A-46AF-B722-2DC7AD7BF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6342686" y="5115255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6342686" y="5711312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6342686" y="6307368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7822234" y="5160232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7736678" y="6036585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7548474" y="6236236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74" y="6236236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6559856" y="5819897"/>
            <a:ext cx="1176822" cy="325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6559856" y="5223840"/>
            <a:ext cx="1208626" cy="844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6559856" y="5223840"/>
            <a:ext cx="1262378" cy="44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1136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112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7755875" y="4308469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6459957" y="3723002"/>
                <a:ext cx="1882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Z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957" y="3723002"/>
                <a:ext cx="1882488" cy="830997"/>
              </a:xfrm>
              <a:prstGeom prst="rect">
                <a:avLst/>
              </a:prstGeom>
              <a:blipFill>
                <a:blip r:embed="rId20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>
            <a:off x="5452110" y="4650058"/>
            <a:ext cx="922380" cy="1689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5452110" y="4650058"/>
            <a:ext cx="922380" cy="1093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34" idx="1"/>
          </p:cNvCxnSpPr>
          <p:nvPr/>
        </p:nvCxnSpPr>
        <p:spPr>
          <a:xfrm>
            <a:off x="5452110" y="4650058"/>
            <a:ext cx="922380" cy="497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0E9541D-F152-47F5-A5DA-B6CB06814DFE}"/>
              </a:ext>
            </a:extLst>
          </p:cNvPr>
          <p:cNvCxnSpPr>
            <a:cxnSpLocks/>
            <a:stCxn id="103" idx="6"/>
            <a:endCxn id="64" idx="3"/>
          </p:cNvCxnSpPr>
          <p:nvPr/>
        </p:nvCxnSpPr>
        <p:spPr>
          <a:xfrm flipV="1">
            <a:off x="7973045" y="3735041"/>
            <a:ext cx="1678839" cy="682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AB5347E-5327-4F4B-AF75-60E6AEF63602}"/>
              </a:ext>
            </a:extLst>
          </p:cNvPr>
          <p:cNvCxnSpPr>
            <a:cxnSpLocks/>
            <a:stCxn id="103" idx="6"/>
            <a:endCxn id="65" idx="1"/>
          </p:cNvCxnSpPr>
          <p:nvPr/>
        </p:nvCxnSpPr>
        <p:spPr>
          <a:xfrm>
            <a:off x="7973045" y="4417054"/>
            <a:ext cx="1678839" cy="36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F8D247B-BD1A-4FF8-B664-BA27ACC4F48F}"/>
              </a:ext>
            </a:extLst>
          </p:cNvPr>
          <p:cNvCxnSpPr>
            <a:cxnSpLocks/>
            <a:stCxn id="103" idx="6"/>
            <a:endCxn id="66" idx="0"/>
          </p:cNvCxnSpPr>
          <p:nvPr/>
        </p:nvCxnSpPr>
        <p:spPr>
          <a:xfrm>
            <a:off x="7973045" y="4417054"/>
            <a:ext cx="1755620" cy="1528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7941241" y="3043037"/>
            <a:ext cx="898866" cy="1297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6559856" y="4417054"/>
            <a:ext cx="1196019" cy="80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6559856" y="4493835"/>
            <a:ext cx="1227823" cy="1326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6559856" y="4525639"/>
            <a:ext cx="1304604" cy="1890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8039404" y="3766845"/>
            <a:ext cx="1689261" cy="150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8039404" y="4932868"/>
            <a:ext cx="1612480" cy="33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7922044" y="3766845"/>
            <a:ext cx="1806621" cy="23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7922044" y="4932868"/>
            <a:ext cx="1729840" cy="1135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 flipV="1">
            <a:off x="7953848" y="6130694"/>
            <a:ext cx="1698036" cy="14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2CA495-010F-4E06-9644-708FCA02A939}"/>
              </a:ext>
            </a:extLst>
          </p:cNvPr>
          <p:cNvSpPr/>
          <p:nvPr/>
        </p:nvSpPr>
        <p:spPr>
          <a:xfrm>
            <a:off x="5258385" y="5029269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4E6ADF-96FE-40E3-81CD-83A12A1C6479}"/>
              </a:ext>
            </a:extLst>
          </p:cNvPr>
          <p:cNvSpPr/>
          <p:nvPr/>
        </p:nvSpPr>
        <p:spPr>
          <a:xfrm>
            <a:off x="5258385" y="5625326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F767B3D-6630-4B48-9C5C-406944F1293A}"/>
              </a:ext>
            </a:extLst>
          </p:cNvPr>
          <p:cNvSpPr/>
          <p:nvPr/>
        </p:nvSpPr>
        <p:spPr>
          <a:xfrm>
            <a:off x="5258385" y="6221382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/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blipFill>
                <a:blip r:embed="rId2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/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/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blipFill>
                <a:blip r:embed="rId2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EDA2F5-DE0D-42B1-A9F9-40B3211AE8F3}"/>
              </a:ext>
            </a:extLst>
          </p:cNvPr>
          <p:cNvCxnSpPr>
            <a:cxnSpLocks/>
            <a:stCxn id="71" idx="6"/>
            <a:endCxn id="34" idx="1"/>
          </p:cNvCxnSpPr>
          <p:nvPr/>
        </p:nvCxnSpPr>
        <p:spPr>
          <a:xfrm>
            <a:off x="5475555" y="5137854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3C973F-7B39-46F1-8C04-3AC6DC2AD0DD}"/>
              </a:ext>
            </a:extLst>
          </p:cNvPr>
          <p:cNvCxnSpPr>
            <a:cxnSpLocks/>
            <a:stCxn id="72" idx="6"/>
            <a:endCxn id="35" idx="1"/>
          </p:cNvCxnSpPr>
          <p:nvPr/>
        </p:nvCxnSpPr>
        <p:spPr>
          <a:xfrm>
            <a:off x="5475555" y="5733911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159CDB-AF78-47B8-BD28-B2555457C543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5475555" y="6329967"/>
            <a:ext cx="867131" cy="72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4076FDE-0CB7-459C-803F-3A7A2F00698C}"/>
              </a:ext>
            </a:extLst>
          </p:cNvPr>
          <p:cNvCxnSpPr>
            <a:cxnSpLocks/>
            <a:stCxn id="94" idx="6"/>
            <a:endCxn id="65" idx="1"/>
          </p:cNvCxnSpPr>
          <p:nvPr/>
        </p:nvCxnSpPr>
        <p:spPr>
          <a:xfrm>
            <a:off x="6371652" y="3646606"/>
            <a:ext cx="3280232" cy="113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917D2C4-0661-4D2F-BFD3-37B5CC6B359A}"/>
              </a:ext>
            </a:extLst>
          </p:cNvPr>
          <p:cNvCxnSpPr>
            <a:cxnSpLocks/>
            <a:stCxn id="93" idx="7"/>
            <a:endCxn id="64" idx="2"/>
          </p:cNvCxnSpPr>
          <p:nvPr/>
        </p:nvCxnSpPr>
        <p:spPr>
          <a:xfrm>
            <a:off x="6323520" y="2427767"/>
            <a:ext cx="3296560" cy="123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F341E23-CCB3-4D3F-9D47-1C43D115CB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6342686" y="5115255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6342686" y="5711312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6342686" y="6307368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7822234" y="5160232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7848490" y="601268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7660286" y="621233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86" y="6212332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6559856" y="5819897"/>
            <a:ext cx="1288634" cy="301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6559856" y="5223840"/>
            <a:ext cx="1320438" cy="82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6559856" y="5223840"/>
            <a:ext cx="1262378" cy="44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1136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112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7845263" y="4227890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6717138" y="3684772"/>
                <a:ext cx="14515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Z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38" y="3684772"/>
                <a:ext cx="1451508" cy="830997"/>
              </a:xfrm>
              <a:prstGeom prst="rect">
                <a:avLst/>
              </a:prstGeom>
              <a:blipFill>
                <a:blip r:embed="rId20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>
            <a:off x="5452110" y="4650058"/>
            <a:ext cx="922380" cy="1689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5452110" y="4650058"/>
            <a:ext cx="922380" cy="1093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34" idx="1"/>
          </p:cNvCxnSpPr>
          <p:nvPr/>
        </p:nvCxnSpPr>
        <p:spPr>
          <a:xfrm>
            <a:off x="5452110" y="4650058"/>
            <a:ext cx="922380" cy="497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8030629" y="3043037"/>
            <a:ext cx="809478" cy="1216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6559856" y="4336475"/>
            <a:ext cx="1285407" cy="88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6559856" y="4413256"/>
            <a:ext cx="1317211" cy="1406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6559856" y="4445060"/>
            <a:ext cx="1393992" cy="197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8039404" y="3766845"/>
            <a:ext cx="1689261" cy="150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8039404" y="4932868"/>
            <a:ext cx="1612480" cy="33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8033856" y="3766845"/>
            <a:ext cx="1694809" cy="22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8033856" y="4932868"/>
            <a:ext cx="1618028" cy="1111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>
            <a:off x="8065660" y="6121266"/>
            <a:ext cx="1586224" cy="9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2CA495-010F-4E06-9644-708FCA02A939}"/>
              </a:ext>
            </a:extLst>
          </p:cNvPr>
          <p:cNvSpPr/>
          <p:nvPr/>
        </p:nvSpPr>
        <p:spPr>
          <a:xfrm>
            <a:off x="5258385" y="5029269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4E6ADF-96FE-40E3-81CD-83A12A1C6479}"/>
              </a:ext>
            </a:extLst>
          </p:cNvPr>
          <p:cNvSpPr/>
          <p:nvPr/>
        </p:nvSpPr>
        <p:spPr>
          <a:xfrm>
            <a:off x="5258385" y="5625326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F767B3D-6630-4B48-9C5C-406944F1293A}"/>
              </a:ext>
            </a:extLst>
          </p:cNvPr>
          <p:cNvSpPr/>
          <p:nvPr/>
        </p:nvSpPr>
        <p:spPr>
          <a:xfrm>
            <a:off x="5258385" y="6221382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/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blipFill>
                <a:blip r:embed="rId2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/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/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blipFill>
                <a:blip r:embed="rId2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EDA2F5-DE0D-42B1-A9F9-40B3211AE8F3}"/>
              </a:ext>
            </a:extLst>
          </p:cNvPr>
          <p:cNvCxnSpPr>
            <a:cxnSpLocks/>
            <a:stCxn id="71" idx="6"/>
            <a:endCxn id="34" idx="1"/>
          </p:cNvCxnSpPr>
          <p:nvPr/>
        </p:nvCxnSpPr>
        <p:spPr>
          <a:xfrm>
            <a:off x="5475555" y="5137854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3C973F-7B39-46F1-8C04-3AC6DC2AD0DD}"/>
              </a:ext>
            </a:extLst>
          </p:cNvPr>
          <p:cNvCxnSpPr>
            <a:cxnSpLocks/>
            <a:stCxn id="72" idx="6"/>
            <a:endCxn id="35" idx="1"/>
          </p:cNvCxnSpPr>
          <p:nvPr/>
        </p:nvCxnSpPr>
        <p:spPr>
          <a:xfrm>
            <a:off x="5475555" y="5733911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159CDB-AF78-47B8-BD28-B2555457C543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5475555" y="6329967"/>
            <a:ext cx="867131" cy="72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3B35DB-5BEE-4BB8-8827-E278FA2A9718}"/>
              </a:ext>
            </a:extLst>
          </p:cNvPr>
          <p:cNvSpPr txBox="1"/>
          <p:nvPr/>
        </p:nvSpPr>
        <p:spPr>
          <a:xfrm>
            <a:off x="6293636" y="2335953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1B5645-0B3B-4DE9-B45D-85A6ED0E1C2E}"/>
              </a:ext>
            </a:extLst>
          </p:cNvPr>
          <p:cNvSpPr txBox="1"/>
          <p:nvPr/>
        </p:nvSpPr>
        <p:spPr>
          <a:xfrm>
            <a:off x="6297489" y="3483614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D3E6D7A-A367-4219-91E0-8CF9EF8F7FA4}"/>
              </a:ext>
            </a:extLst>
          </p:cNvPr>
          <p:cNvSpPr txBox="1"/>
          <p:nvPr/>
        </p:nvSpPr>
        <p:spPr>
          <a:xfrm>
            <a:off x="8005120" y="4254159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E318B98-C2B7-4F59-A44A-A936D3C2FB2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9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5C745-194B-4FEE-A4FF-048EE91B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8" y="4152556"/>
            <a:ext cx="2838679" cy="2422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588551"/>
                  </p:ext>
                </p:extLst>
              </p:nvPr>
            </p:nvGraphicFramePr>
            <p:xfrm>
              <a:off x="4207121" y="965832"/>
              <a:ext cx="7696912" cy="5778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b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type m:val="lin"/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588551"/>
                  </p:ext>
                </p:extLst>
              </p:nvPr>
            </p:nvGraphicFramePr>
            <p:xfrm>
              <a:off x="4207121" y="965832"/>
              <a:ext cx="7696912" cy="5778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36" r="-200526" b="-14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9836" r="-101587" b="-14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9836" r="-1053" b="-14655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7011" r="-82277" b="-9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7011" r="-200526" b="-9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77011" r="-101587" b="-9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77011" r="-82277" b="-8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77011" r="-200526" b="-8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77011" r="-1053" b="-8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277011" r="-82277" b="-7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277011" r="-200526" b="-7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277011" r="-1053" b="-7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377011" r="-82277" b="-6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377011" r="-200526" b="-6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377011" r="-1053" b="-6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4280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584507" r="-82277" b="-6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584507" r="-200526" b="-6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584507" r="-1053" b="-669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47692" r="-82277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47692" r="-200526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747692" r="-1053" b="-6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847692" r="-82277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847692" r="-200526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847692" r="-101587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47692" r="-822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47692" r="-200526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947692" r="-10158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86957" r="-82277" b="-3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6957" r="-200526" b="-3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086957" r="-82277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086957" r="-200526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60000" r="-82277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60000" r="-200526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260000" r="-105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431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45070" r="-82277" b="-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45070" r="-200526" b="-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245070" r="-1053" b="-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4A4421D4-513A-472E-9741-7FB24ADA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7" y="1423032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8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5C745-194B-4FEE-A4FF-048EE91B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8" y="4152556"/>
            <a:ext cx="2838679" cy="24226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A4421D4-513A-472E-9741-7FB24ADA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7" y="1423032"/>
            <a:ext cx="3881443" cy="2641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6EB6-BF38-4C56-A2F0-434DB1720D9D}"/>
                  </a:ext>
                </a:extLst>
              </p:cNvPr>
              <p:cNvSpPr txBox="1"/>
              <p:nvPr/>
            </p:nvSpPr>
            <p:spPr>
              <a:xfrm>
                <a:off x="5040630" y="2434590"/>
                <a:ext cx="6057900" cy="4081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b="1" dirty="0"/>
                  <a:t>Reactions can be written as follows:</a:t>
                </a:r>
              </a:p>
              <a:p>
                <a:endParaRPr lang="en-ZA" sz="2400" b="1" dirty="0"/>
              </a:p>
              <a:p>
                <a:r>
                  <a:rPr lang="en-ZA" sz="2200" b="1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ZA" sz="2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ZA" sz="22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ZA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eqArr>
                      </m:e>
                    </m:d>
                  </m:oMath>
                </a14:m>
                <a:r>
                  <a:rPr lang="en-ZA" sz="22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ZA" sz="2200" b="1" dirty="0"/>
                  <a:t> 	</a:t>
                </a:r>
                <a14:m>
                  <m:oMath xmlns:m="http://schemas.openxmlformats.org/officeDocument/2006/math">
                    <m:r>
                      <a:rPr lang="en-ZA" sz="2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ZA" sz="2200" b="1" dirty="0"/>
                  <a:t> </a:t>
                </a:r>
              </a:p>
              <a:p>
                <a:r>
                  <a:rPr lang="en-ZA" sz="2200" b="1" dirty="0"/>
                  <a:t>	</a:t>
                </a:r>
                <a14:m>
                  <m:oMath xmlns:m="http://schemas.openxmlformats.org/officeDocument/2006/math">
                    <m:r>
                      <a:rPr lang="en-ZA" sz="2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ZA" sz="2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ZA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ZA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ZA" sz="2200" b="1" dirty="0"/>
                  <a:t> </a:t>
                </a:r>
              </a:p>
              <a:p>
                <a:r>
                  <a:rPr lang="en-ZA" sz="2200" b="1" dirty="0"/>
                  <a:t>	</a:t>
                </a:r>
              </a:p>
              <a:p>
                <a:r>
                  <a:rPr lang="en-ZA" sz="2200" b="1" dirty="0"/>
                  <a:t>	</a:t>
                </a:r>
                <a14:m>
                  <m:oMath xmlns:m="http://schemas.openxmlformats.org/officeDocument/2006/math">
                    <m:r>
                      <a:rPr lang="en-ZA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ZA" sz="2200" b="0" i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n-ZA" sz="22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ZA" sz="2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6EB6-BF38-4C56-A2F0-434DB1720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630" y="2434590"/>
                <a:ext cx="6057900" cy="4081630"/>
              </a:xfrm>
              <a:prstGeom prst="rect">
                <a:avLst/>
              </a:prstGeom>
              <a:blipFill>
                <a:blip r:embed="rId5"/>
                <a:stretch>
                  <a:fillRect l="-1610" t="-1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11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5C745-194B-4FEE-A4FF-048EE91B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8" y="4152556"/>
            <a:ext cx="2838679" cy="2422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7796028"/>
                  </p:ext>
                </p:extLst>
              </p:nvPr>
            </p:nvGraphicFramePr>
            <p:xfrm>
              <a:off x="4069961" y="497202"/>
              <a:ext cx="7696912" cy="6175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b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type m:val="lin"/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ZA" sz="2000" b="1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</m:acc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ZA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  <m:r>
                                  <a:rPr lang="en-ZA" sz="2000" b="1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ZA" sz="2000" b="1" i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ZA" b="1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ZA" b="1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ZA" b="1" i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ZA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374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7796028"/>
                  </p:ext>
                </p:extLst>
              </p:nvPr>
            </p:nvGraphicFramePr>
            <p:xfrm>
              <a:off x="4069961" y="497202"/>
              <a:ext cx="7696912" cy="6175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36" r="-201053" b="-15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5789" t="-9836" r="-101053" b="-15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9836" r="-1053" b="-15655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7011" r="-82421" b="-9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7011" r="-201053" b="-9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5789" t="-77011" r="-101053" b="-9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77011" r="-82421" b="-8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77011" r="-201053" b="-8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277011" r="-82421" b="-7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277011" r="-201053" b="-7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377011" r="-82421" b="-6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377011" r="-201053" b="-6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4280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584507" r="-82421" b="-754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584507" r="-201053" b="-754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584507" r="-1053" b="-754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47692" r="-82421" b="-7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47692" r="-201053" b="-7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747692" r="-1053" b="-72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847692" r="-82421" b="-6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847692" r="-201053" b="-6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5789" t="-847692" r="-101053" b="-6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47692" r="-82421" b="-5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47692" r="-201053" b="-5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5789" t="-947692" r="-101053" b="-5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86957" r="-82421" b="-39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6957" r="-201053" b="-39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086957" r="-82421" b="-29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086957" r="-201053" b="-29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60000" r="-82421" b="-2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60000" r="-201053" b="-2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1260000" r="-1053" b="-2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431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45070" r="-82421" b="-94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45070" r="-201053" b="-94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1245070" r="-1053" b="-94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469231" r="-82421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469231" r="-20105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789" t="-1469231" r="-1053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37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4A4421D4-513A-472E-9741-7FB24ADA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7" y="1423032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3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 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0223B"/>
      </a:accent1>
      <a:accent2>
        <a:srgbClr val="A78C53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A78C53"/>
      </a:hlink>
      <a:folHlink>
        <a:srgbClr val="8C979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15323</TotalTime>
  <Words>434</Words>
  <Application>Microsoft Office PowerPoint</Application>
  <PresentationFormat>Widescreen</PresentationFormat>
  <Paragraphs>176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Trebuchet MS</vt:lpstr>
      <vt:lpstr>Calibri Light</vt:lpstr>
      <vt:lpstr>Office Theme</vt:lpstr>
      <vt:lpstr>PowerPoint Presentation</vt:lpstr>
      <vt:lpstr>Consider the following system</vt:lpstr>
      <vt:lpstr>Consider the following system</vt:lpstr>
      <vt:lpstr>Consider the following system</vt:lpstr>
      <vt:lpstr>Consider the following system</vt:lpstr>
      <vt:lpstr>Consider the following system</vt:lpstr>
      <vt:lpstr>Consider the following system</vt:lpstr>
      <vt:lpstr>Consider the following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Louw, TM, Prof [tmlouw@sun.ac.za]</cp:lastModifiedBy>
  <cp:revision>145</cp:revision>
  <dcterms:created xsi:type="dcterms:W3CDTF">2021-09-15T08:20:16Z</dcterms:created>
  <dcterms:modified xsi:type="dcterms:W3CDTF">2022-03-02T07:45:06Z</dcterms:modified>
</cp:coreProperties>
</file>